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3"/>
  </p:notesMasterIdLst>
  <p:sldIdLst>
    <p:sldId id="267" r:id="rId3"/>
    <p:sldId id="268" r:id="rId4"/>
    <p:sldId id="276" r:id="rId5"/>
    <p:sldId id="277" r:id="rId6"/>
    <p:sldId id="278" r:id="rId7"/>
    <p:sldId id="279" r:id="rId8"/>
    <p:sldId id="280" r:id="rId9"/>
    <p:sldId id="281" r:id="rId10"/>
    <p:sldId id="282" r:id="rId11"/>
    <p:sldId id="283" r:id="rId12"/>
  </p:sldIdLst>
  <p:sldSz cx="9144000" cy="6858000" type="screen4x3"/>
  <p:notesSz cx="9144000" cy="6858000"/>
  <p:embeddedFontLst>
    <p:embeddedFont>
      <p:font typeface="맑은 고딕" panose="020B0503020000020004" pitchFamily="34" charset="-127"/>
      <p:regular r:id="rId17"/>
      <p:bold r:id="rId18"/>
      <p:bold r:id="rId19"/>
    </p:embeddedFont>
    <p:embeddedFont>
      <p:font typeface="Calibri" panose="020F0502020204030204" pitchFamily="34" charset="0"/>
      <p:regular r:id="rId20"/>
      <p:bold r:id="rId21"/>
      <p:italic r:id="rId22"/>
      <p:boldItalic r:id="rId23"/>
    </p:embeddedFont>
  </p:embeddedFontLst>
  <p:defaultTextStyle>
    <a:defPPr>
      <a:defRPr lang="en-US"/>
    </a:defPPr>
    <a:lvl1pPr marL="0" lvl="0" algn="l" rtl="0">
      <a:defRPr lang="en-US" sz="1800" dirty="0">
        <a:solidFill>
          <a:schemeClr val="tx1"/>
        </a:solidFill>
        <a:latin typeface="+mn-lt"/>
      </a:defRPr>
    </a:lvl1pPr>
    <a:lvl2pPr marL="457200" lvl="1" algn="l" rtl="0">
      <a:defRPr lang="en-US" sz="1800" dirty="0">
        <a:solidFill>
          <a:schemeClr val="tx1"/>
        </a:solidFill>
        <a:latin typeface="+mn-lt"/>
      </a:defRPr>
    </a:lvl2pPr>
    <a:lvl3pPr marL="914400" lvl="2" algn="l" rtl="0">
      <a:defRPr lang="en-US" sz="1800" dirty="0">
        <a:solidFill>
          <a:schemeClr val="tx1"/>
        </a:solidFill>
        <a:latin typeface="+mn-lt"/>
      </a:defRPr>
    </a:lvl3pPr>
    <a:lvl4pPr marL="1371600" lvl="3" algn="l" rtl="0">
      <a:defRPr lang="en-US" sz="1800" dirty="0">
        <a:solidFill>
          <a:schemeClr val="tx1"/>
        </a:solidFill>
        <a:latin typeface="+mn-lt"/>
      </a:defRPr>
    </a:lvl4pPr>
    <a:lvl5pPr marL="1828800" lvl="4" algn="l" rtl="0">
      <a:defRPr lang="en-US" sz="1800" dirty="0">
        <a:solidFill>
          <a:schemeClr val="tx1"/>
        </a:solidFill>
        <a:latin typeface="+mn-lt"/>
      </a:defRPr>
    </a:lvl5pPr>
    <a:lvl6pPr marL="2286000" lvl="5" algn="l" rtl="0">
      <a:defRPr lang="en-US" sz="1800" dirty="0">
        <a:solidFill>
          <a:schemeClr val="tx1"/>
        </a:solidFill>
        <a:latin typeface="+mn-lt"/>
      </a:defRPr>
    </a:lvl6pPr>
    <a:lvl7pPr marL="2743200" lvl="6" algn="l" rtl="0">
      <a:defRPr lang="en-US" sz="1800" dirty="0">
        <a:solidFill>
          <a:schemeClr val="tx1"/>
        </a:solidFill>
        <a:latin typeface="+mn-lt"/>
      </a:defRPr>
    </a:lvl7pPr>
    <a:lvl8pPr marL="3200400" lvl="7" algn="l" rtl="0">
      <a:defRPr lang="en-US" sz="1800" dirty="0">
        <a:solidFill>
          <a:schemeClr val="tx1"/>
        </a:solidFill>
        <a:latin typeface="+mn-lt"/>
      </a:defRPr>
    </a:lvl8pPr>
    <a:lvl9pPr marL="3657600" lvl="8" algn="l" rtl="0">
      <a:defRPr lang="en-US" sz="1800" dirty="0">
        <a:solidFill>
          <a:schemeClr val="tx1"/>
        </a:solidFill>
        <a:latin typeface="+mn-lt"/>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7"/>
    <p:restoredTop sz="94629"/>
  </p:normalViewPr>
  <p:slideViewPr>
    <p:cSldViewPr>
      <p:cViewPr varScale="1">
        <p:scale>
          <a:sx n="108" d="100"/>
          <a:sy n="108" d="100"/>
        </p:scale>
        <p:origin x="1536" y="18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3" Type="http://schemas.openxmlformats.org/officeDocument/2006/relationships/font" Target="fonts/font7.fntdata"/><Relationship Id="rId22" Type="http://schemas.openxmlformats.org/officeDocument/2006/relationships/font" Target="fonts/font6.fntdata"/><Relationship Id="rId21" Type="http://schemas.openxmlformats.org/officeDocument/2006/relationships/font" Target="fonts/font5.fntdata"/><Relationship Id="rId20" Type="http://schemas.openxmlformats.org/officeDocument/2006/relationships/font" Target="fonts/font4.fntdata"/><Relationship Id="rId2" Type="http://schemas.openxmlformats.org/officeDocument/2006/relationships/theme" Target="theme/theme1.xml"/><Relationship Id="rId19" Type="http://schemas.openxmlformats.org/officeDocument/2006/relationships/font" Target="fonts/font3.fntdata"/><Relationship Id="rId18" Type="http://schemas.openxmlformats.org/officeDocument/2006/relationships/font" Target="fonts/font2.fntdata"/><Relationship Id="rId17" Type="http://schemas.openxmlformats.org/officeDocument/2006/relationships/font" Target="fonts/font1.fntdata"/><Relationship Id="rId16" Type="http://schemas.openxmlformats.org/officeDocument/2006/relationships/tableStyles" Target="tableStyles.xml"/><Relationship Id="rId15" Type="http://schemas.openxmlformats.org/officeDocument/2006/relationships/viewProps" Target="viewProps.xml"/><Relationship Id="rId14" Type="http://schemas.openxmlformats.org/officeDocument/2006/relationships/presProps" Target="presProps.xml"/><Relationship Id="rId13" Type="http://schemas.openxmlformats.org/officeDocument/2006/relationships/notesMaster" Target="notesMasters/notesMaster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2.jpe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4B65459-4C01-9248-BDAA-F28591FAF6F5}"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327042-6B61-B148-8485-8BBBFAA13D2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title"/>
          </p:nvPr>
        </p:nvSpPr>
        <p:spPr>
          <a:xfrm>
            <a:off x="685800" y="2130425"/>
            <a:ext cx="7772400" cy="1470025"/>
          </a:xfrm>
        </p:spPr>
        <p:txBody>
          <a:bodyPr vert="horz" rtlCol="0"/>
          <a:lstStyle/>
          <a:p>
            <a:r>
              <a:rPr lang="en-US" dirty="0"/>
              <a:t>Click to edit Master title style</a:t>
            </a:r>
            <a:endParaRPr lang="en-US" dirty="0"/>
          </a:p>
        </p:txBody>
      </p:sp>
      <p:sp>
        <p:nvSpPr>
          <p:cNvPr id="3" name="Subtitle 2"/>
          <p:cNvSpPr>
            <a:spLocks noGrp="1"/>
          </p:cNvSpPr>
          <p:nvPr>
            <p:ph type="subTitle" idx="1"/>
          </p:nvPr>
        </p:nvSpPr>
        <p:spPr>
          <a:xfrm>
            <a:off x="1371600" y="3886200"/>
            <a:ext cx="6400800" cy="1752600"/>
          </a:xfrm>
        </p:spPr>
        <p:txBody>
          <a:bodyPr vert="horz" rtlCol="0"/>
          <a:lstStyle>
            <a:lvl1pPr marL="0" lvl="0" indent="0" algn="ctr">
              <a:buNone/>
              <a:defRPr lang="en-US" dirty="0">
                <a:solidFill>
                  <a:schemeClr val="tx1">
                    <a:tint val="75000"/>
                  </a:schemeClr>
                </a:solidFill>
              </a:defRPr>
            </a:lvl1pPr>
            <a:lvl2pPr marL="457200" lvl="1" indent="0" algn="ctr">
              <a:buNone/>
              <a:defRPr lang="en-US" dirty="0">
                <a:solidFill>
                  <a:schemeClr val="tx1">
                    <a:tint val="75000"/>
                  </a:schemeClr>
                </a:solidFill>
              </a:defRPr>
            </a:lvl2pPr>
            <a:lvl3pPr marL="914400" lvl="2" indent="0" algn="ctr">
              <a:buNone/>
              <a:defRPr lang="en-US" dirty="0">
                <a:solidFill>
                  <a:schemeClr val="tx1">
                    <a:tint val="75000"/>
                  </a:schemeClr>
                </a:solidFill>
              </a:defRPr>
            </a:lvl3pPr>
            <a:lvl4pPr marL="1371600" lvl="3" indent="0" algn="ctr">
              <a:buNone/>
              <a:defRPr lang="en-US" dirty="0">
                <a:solidFill>
                  <a:schemeClr val="tx1">
                    <a:tint val="75000"/>
                  </a:schemeClr>
                </a:solidFill>
              </a:defRPr>
            </a:lvl4pPr>
            <a:lvl5pPr marL="1828800" lvl="4" indent="0" algn="ctr">
              <a:buNone/>
              <a:defRPr lang="en-US" dirty="0">
                <a:solidFill>
                  <a:schemeClr val="tx1">
                    <a:tint val="75000"/>
                  </a:schemeClr>
                </a:solidFill>
              </a:defRPr>
            </a:lvl5pPr>
            <a:lvl6pPr marL="2286000" lvl="5" indent="0" algn="ctr">
              <a:buNone/>
              <a:defRPr lang="en-US" dirty="0">
                <a:solidFill>
                  <a:schemeClr val="tx1">
                    <a:tint val="75000"/>
                  </a:schemeClr>
                </a:solidFill>
              </a:defRPr>
            </a:lvl6pPr>
            <a:lvl7pPr marL="2743200" lvl="6" indent="0" algn="ctr">
              <a:buNone/>
              <a:defRPr lang="en-US" dirty="0">
                <a:solidFill>
                  <a:schemeClr val="tx1">
                    <a:tint val="75000"/>
                  </a:schemeClr>
                </a:solidFill>
              </a:defRPr>
            </a:lvl7pPr>
            <a:lvl8pPr marL="3200400" lvl="7" indent="0" algn="ctr">
              <a:buNone/>
              <a:defRPr lang="en-US" dirty="0">
                <a:solidFill>
                  <a:schemeClr val="tx1">
                    <a:tint val="75000"/>
                  </a:schemeClr>
                </a:solidFill>
              </a:defRPr>
            </a:lvl8pPr>
            <a:lvl9pPr marL="3657600" lvl="8" indent="0" algn="ctr">
              <a:buNone/>
              <a:defRPr lang="en-US" dirty="0">
                <a:solidFill>
                  <a:schemeClr val="tx1">
                    <a:tint val="75000"/>
                  </a:schemeClr>
                </a:solidFill>
              </a:defRPr>
            </a:lvl9pPr>
          </a:lstStyle>
          <a:p>
            <a:r>
              <a:rPr lang="en-US" dirty="0"/>
              <a:t>Click to edit Master subtitle style</a:t>
            </a:r>
            <a:endParaRPr lang="en-US" dirty="0"/>
          </a:p>
        </p:txBody>
      </p:sp>
      <p:sp>
        <p:nvSpPr>
          <p:cNvPr id="4" name="Date Placeholder 3"/>
          <p:cNvSpPr>
            <a:spLocks noGrp="1"/>
          </p:cNvSpPr>
          <p:nvPr>
            <p:ph type="dt" sz="half" idx="10"/>
          </p:nvPr>
        </p:nvSpPr>
        <p:spPr/>
        <p:txBody>
          <a:bodyPr vert="horz" rtlCol="0"/>
          <a:lstStyle/>
          <a:p>
            <a:fld id="{74A60278-7521-4381-8CC3-62FE19B64402}" type="datetime1">
              <a:rPr/>
            </a:fld>
            <a:endParaRPr lang="en-US" dirty="0"/>
          </a:p>
        </p:txBody>
      </p:sp>
      <p:sp>
        <p:nvSpPr>
          <p:cNvPr id="5" name="Footer Placeholder 4"/>
          <p:cNvSpPr>
            <a:spLocks noGrp="1"/>
          </p:cNvSpPr>
          <p:nvPr>
            <p:ph type="ftr" sz="quarter" idx="11"/>
          </p:nvPr>
        </p:nvSpPr>
        <p:spPr/>
        <p:txBody>
          <a:bodyPr vert="horz" rtlCol="0"/>
          <a:lstStyle/>
          <a:p>
            <a:endParaRPr lang="en-US" dirty="0"/>
          </a:p>
        </p:txBody>
      </p:sp>
      <p:sp>
        <p:nvSpPr>
          <p:cNvPr id="6" name="Slide Number Placeholder 5"/>
          <p:cNvSpPr>
            <a:spLocks noGrp="1"/>
          </p:cNvSpPr>
          <p:nvPr>
            <p:ph type="sldNum" sz="quarter" idx="12"/>
          </p:nvPr>
        </p:nvSpPr>
        <p:spPr/>
        <p:txBody>
          <a:bodyPr vert="horz" rtlCol="0"/>
          <a:lstStyle/>
          <a:p>
            <a:fld id="{E1AA7ADC-4E62-4DDB-85DC-3BFDBEF1362C}" type="slidenum">
              <a:rPr/>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rtlCol="0"/>
          <a:lstStyle/>
          <a:p>
            <a:r>
              <a:rPr lang="en-US" dirty="0"/>
              <a:t>Click to edit Master title style</a:t>
            </a:r>
            <a:endParaRPr lang="en-US" dirty="0"/>
          </a:p>
        </p:txBody>
      </p:sp>
      <p:sp>
        <p:nvSpPr>
          <p:cNvPr id="3" name="Vertical Text Placeholder 2"/>
          <p:cNvSpPr>
            <a:spLocks noGrp="1"/>
          </p:cNvSpPr>
          <p:nvPr>
            <p:ph type="body" idx="1"/>
          </p:nvPr>
        </p:nvSpPr>
        <p:spPr/>
        <p:txBody>
          <a:bodyPr vert="horz" rtlCol="0"/>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4" name="Date Placeholder 3"/>
          <p:cNvSpPr>
            <a:spLocks noGrp="1"/>
          </p:cNvSpPr>
          <p:nvPr>
            <p:ph type="dt" sz="half" idx="10"/>
          </p:nvPr>
        </p:nvSpPr>
        <p:spPr/>
        <p:txBody>
          <a:bodyPr vert="horz" rtlCol="0"/>
          <a:lstStyle/>
          <a:p>
            <a:fld id="{DA2EEBE8-DC2A-4FC8-804A-1CF7EDA8405E}" type="datetime1">
              <a:rPr/>
            </a:fld>
            <a:endParaRPr lang="en-US" dirty="0"/>
          </a:p>
        </p:txBody>
      </p:sp>
      <p:sp>
        <p:nvSpPr>
          <p:cNvPr id="5" name="Footer Placeholder 4"/>
          <p:cNvSpPr>
            <a:spLocks noGrp="1"/>
          </p:cNvSpPr>
          <p:nvPr>
            <p:ph type="ftr" sz="quarter" idx="11"/>
          </p:nvPr>
        </p:nvSpPr>
        <p:spPr/>
        <p:txBody>
          <a:bodyPr vert="horz" rtlCol="0"/>
          <a:lstStyle/>
          <a:p>
            <a:endParaRPr lang="en-US" dirty="0"/>
          </a:p>
        </p:txBody>
      </p:sp>
      <p:sp>
        <p:nvSpPr>
          <p:cNvPr id="6" name="Slide Number Placeholder 5"/>
          <p:cNvSpPr>
            <a:spLocks noGrp="1"/>
          </p:cNvSpPr>
          <p:nvPr>
            <p:ph type="sldNum" sz="quarter" idx="12"/>
          </p:nvPr>
        </p:nvSpPr>
        <p:spPr/>
        <p:txBody>
          <a:bodyPr vert="horz" rtlCol="0"/>
          <a:lstStyle/>
          <a:p>
            <a:fld id="{89452398-D440-43B8-848C-C5A4609FD8E7}" type="slidenum">
              <a:rPr/>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p:nvPr>
        </p:nvSpPr>
        <p:spPr>
          <a:xfrm>
            <a:off x="6629400" y="274638"/>
            <a:ext cx="2057400" cy="5851524"/>
          </a:xfrm>
        </p:spPr>
        <p:txBody>
          <a:bodyPr vert="horz" rtlCol="0"/>
          <a:lstStyle/>
          <a:p>
            <a:r>
              <a:rPr lang="en-US" dirty="0"/>
              <a:t>Click to edit Master title style</a:t>
            </a:r>
            <a:endParaRPr lang="en-US" dirty="0"/>
          </a:p>
        </p:txBody>
      </p:sp>
      <p:sp>
        <p:nvSpPr>
          <p:cNvPr id="3" name="Vertical Text Placeholder 2"/>
          <p:cNvSpPr>
            <a:spLocks noGrp="1"/>
          </p:cNvSpPr>
          <p:nvPr>
            <p:ph type="body" idx="1"/>
          </p:nvPr>
        </p:nvSpPr>
        <p:spPr>
          <a:xfrm>
            <a:off x="457200" y="274638"/>
            <a:ext cx="6019800" cy="5851524"/>
          </a:xfrm>
        </p:spPr>
        <p:txBody>
          <a:bodyPr vert="horz" rtlCol="0"/>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4" name="Date Placeholder 3"/>
          <p:cNvSpPr>
            <a:spLocks noGrp="1"/>
          </p:cNvSpPr>
          <p:nvPr>
            <p:ph type="dt" sz="half" idx="10"/>
          </p:nvPr>
        </p:nvSpPr>
        <p:spPr/>
        <p:txBody>
          <a:bodyPr vert="horz" rtlCol="0"/>
          <a:lstStyle/>
          <a:p>
            <a:fld id="{301265FD-4E47-4D69-9FE1-6A004FC51CF6}" type="datetime1">
              <a:rPr/>
            </a:fld>
            <a:endParaRPr lang="en-US" dirty="0"/>
          </a:p>
        </p:txBody>
      </p:sp>
      <p:sp>
        <p:nvSpPr>
          <p:cNvPr id="5" name="Footer Placeholder 4"/>
          <p:cNvSpPr>
            <a:spLocks noGrp="1"/>
          </p:cNvSpPr>
          <p:nvPr>
            <p:ph type="ftr" sz="quarter" idx="11"/>
          </p:nvPr>
        </p:nvSpPr>
        <p:spPr/>
        <p:txBody>
          <a:bodyPr vert="horz" rtlCol="0"/>
          <a:lstStyle/>
          <a:p>
            <a:endParaRPr lang="en-US" dirty="0"/>
          </a:p>
        </p:txBody>
      </p:sp>
      <p:sp>
        <p:nvSpPr>
          <p:cNvPr id="6" name="Slide Number Placeholder 5"/>
          <p:cNvSpPr>
            <a:spLocks noGrp="1"/>
          </p:cNvSpPr>
          <p:nvPr>
            <p:ph type="sldNum" sz="quarter" idx="12"/>
          </p:nvPr>
        </p:nvSpPr>
        <p:spPr/>
        <p:txBody>
          <a:bodyPr vert="horz" rtlCol="0"/>
          <a:lstStyle/>
          <a:p>
            <a:fld id="{4F7C4AFF-3472-4DE9-AA74-B5B5D433279E}" type="slidenum">
              <a:rPr/>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rtlCol="0"/>
          <a:lstStyle/>
          <a:p>
            <a:r>
              <a:rPr lang="en-US" dirty="0"/>
              <a:t>Click to edit Master title style</a:t>
            </a:r>
            <a:endParaRPr lang="en-US" dirty="0"/>
          </a:p>
        </p:txBody>
      </p:sp>
      <p:sp>
        <p:nvSpPr>
          <p:cNvPr id="3" name="Content Placeholder 2"/>
          <p:cNvSpPr>
            <a:spLocks noGrp="1"/>
          </p:cNvSpPr>
          <p:nvPr>
            <p:ph idx="1"/>
          </p:nvPr>
        </p:nvSpPr>
        <p:spPr/>
        <p:txBody>
          <a:bodyPr vert="horz" rtlCol="0"/>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4" name="Date Placeholder 3"/>
          <p:cNvSpPr>
            <a:spLocks noGrp="1"/>
          </p:cNvSpPr>
          <p:nvPr>
            <p:ph type="dt" sz="half" idx="10"/>
          </p:nvPr>
        </p:nvSpPr>
        <p:spPr/>
        <p:txBody>
          <a:bodyPr vert="horz" rtlCol="0"/>
          <a:lstStyle/>
          <a:p>
            <a:fld id="{1AB9C837-F9A5-4B9B-8D6B-C8A2F9EFC0C2}" type="datetime1">
              <a:rPr/>
            </a:fld>
            <a:endParaRPr lang="en-US" dirty="0"/>
          </a:p>
        </p:txBody>
      </p:sp>
      <p:sp>
        <p:nvSpPr>
          <p:cNvPr id="5" name="Footer Placeholder 4"/>
          <p:cNvSpPr>
            <a:spLocks noGrp="1"/>
          </p:cNvSpPr>
          <p:nvPr>
            <p:ph type="ftr" sz="quarter" idx="11"/>
          </p:nvPr>
        </p:nvSpPr>
        <p:spPr/>
        <p:txBody>
          <a:bodyPr vert="horz" rtlCol="0"/>
          <a:lstStyle/>
          <a:p>
            <a:endParaRPr lang="en-US" dirty="0"/>
          </a:p>
        </p:txBody>
      </p:sp>
      <p:sp>
        <p:nvSpPr>
          <p:cNvPr id="6" name="Slide Number Placeholder 5"/>
          <p:cNvSpPr>
            <a:spLocks noGrp="1"/>
          </p:cNvSpPr>
          <p:nvPr>
            <p:ph type="sldNum" sz="quarter" idx="12"/>
          </p:nvPr>
        </p:nvSpPr>
        <p:spPr/>
        <p:txBody>
          <a:bodyPr vert="horz" rtlCol="0"/>
          <a:lstStyle/>
          <a:p>
            <a:fld id="{EAC88FA8-49F1-4258-8F59-9F2C2BC25456}" type="slidenum">
              <a:rPr/>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vert="horz" rtlCol="0" anchor="t"/>
          <a:lstStyle>
            <a:lvl1pPr lvl="0" algn="l">
              <a:defRPr lang="en-US" sz="4000" b="1" cap="all" dirty="0">
                <a:latin typeface="+mn-lt"/>
              </a:defRPr>
            </a:lvl1pPr>
          </a:lstStyle>
          <a:p>
            <a:r>
              <a:rPr lang="en-US" dirty="0"/>
              <a:t>Click to edit Master title style</a:t>
            </a:r>
            <a:endParaRPr lang="en-US" dirty="0"/>
          </a:p>
        </p:txBody>
      </p:sp>
      <p:sp>
        <p:nvSpPr>
          <p:cNvPr id="3" name="Text Placeholder 2"/>
          <p:cNvSpPr>
            <a:spLocks noGrp="1"/>
          </p:cNvSpPr>
          <p:nvPr>
            <p:ph type="body" idx="1"/>
          </p:nvPr>
        </p:nvSpPr>
        <p:spPr>
          <a:xfrm>
            <a:off x="722313" y="2906713"/>
            <a:ext cx="7772400" cy="1500187"/>
          </a:xfrm>
        </p:spPr>
        <p:txBody>
          <a:bodyPr vert="horz" rtlCol="0" anchor="b"/>
          <a:lstStyle>
            <a:lvl1pPr marL="0" lvl="0" indent="0">
              <a:buNone/>
              <a:defRPr lang="en-US" sz="2000" dirty="0">
                <a:solidFill>
                  <a:schemeClr val="tx1">
                    <a:tint val="75000"/>
                  </a:schemeClr>
                </a:solidFill>
              </a:defRPr>
            </a:lvl1pPr>
            <a:lvl2pPr marL="457200" lvl="1" indent="0">
              <a:buNone/>
              <a:defRPr lang="en-US" sz="1800" dirty="0">
                <a:solidFill>
                  <a:schemeClr val="tx1">
                    <a:tint val="75000"/>
                  </a:schemeClr>
                </a:solidFill>
              </a:defRPr>
            </a:lvl2pPr>
            <a:lvl3pPr marL="914400" lvl="2" indent="0">
              <a:buNone/>
              <a:defRPr lang="en-US" sz="1600" dirty="0">
                <a:solidFill>
                  <a:schemeClr val="tx1">
                    <a:tint val="75000"/>
                  </a:schemeClr>
                </a:solidFill>
              </a:defRPr>
            </a:lvl3pPr>
            <a:lvl4pPr marL="1371600" lvl="3" indent="0">
              <a:buNone/>
              <a:defRPr lang="en-US" sz="1400" dirty="0">
                <a:solidFill>
                  <a:schemeClr val="tx1">
                    <a:tint val="75000"/>
                  </a:schemeClr>
                </a:solidFill>
              </a:defRPr>
            </a:lvl4pPr>
            <a:lvl5pPr marL="1828800" lvl="4" indent="0">
              <a:buNone/>
              <a:defRPr lang="en-US" sz="1400" dirty="0">
                <a:solidFill>
                  <a:schemeClr val="tx1">
                    <a:tint val="75000"/>
                  </a:schemeClr>
                </a:solidFill>
              </a:defRPr>
            </a:lvl5pPr>
            <a:lvl6pPr marL="2286000" lvl="5" indent="0">
              <a:buNone/>
              <a:defRPr lang="en-US" sz="1400" dirty="0">
                <a:solidFill>
                  <a:schemeClr val="tx1">
                    <a:tint val="75000"/>
                  </a:schemeClr>
                </a:solidFill>
              </a:defRPr>
            </a:lvl6pPr>
            <a:lvl7pPr marL="2743200" lvl="6" indent="0">
              <a:buNone/>
              <a:defRPr lang="en-US" sz="1400" dirty="0">
                <a:solidFill>
                  <a:schemeClr val="tx1">
                    <a:tint val="75000"/>
                  </a:schemeClr>
                </a:solidFill>
              </a:defRPr>
            </a:lvl7pPr>
            <a:lvl8pPr marL="3200400" lvl="7" indent="0">
              <a:buNone/>
              <a:defRPr lang="en-US" sz="1400" dirty="0">
                <a:solidFill>
                  <a:schemeClr val="tx1">
                    <a:tint val="75000"/>
                  </a:schemeClr>
                </a:solidFill>
              </a:defRPr>
            </a:lvl8pPr>
            <a:lvl9pPr marL="3657600" lvl="8" indent="0">
              <a:buNone/>
              <a:defRPr lang="en-US" sz="1400" dirty="0">
                <a:solidFill>
                  <a:schemeClr val="tx1">
                    <a:tint val="75000"/>
                  </a:schemeClr>
                </a:solidFill>
              </a:defRPr>
            </a:lvl9pPr>
          </a:lstStyle>
          <a:p>
            <a:pPr lvl="0"/>
            <a:r>
              <a:rPr lang="en-US" dirty="0"/>
              <a:t>Click to edit Master text styles</a:t>
            </a:r>
            <a:endParaRPr lang="en-US" dirty="0"/>
          </a:p>
        </p:txBody>
      </p:sp>
      <p:sp>
        <p:nvSpPr>
          <p:cNvPr id="4" name="Date Placeholder 3"/>
          <p:cNvSpPr>
            <a:spLocks noGrp="1"/>
          </p:cNvSpPr>
          <p:nvPr>
            <p:ph type="dt" sz="half" idx="10"/>
          </p:nvPr>
        </p:nvSpPr>
        <p:spPr/>
        <p:txBody>
          <a:bodyPr vert="horz" rtlCol="0"/>
          <a:lstStyle/>
          <a:p>
            <a:fld id="{D512A111-E00D-4EE0-A741-A9DF528DA7F3}" type="datetime1">
              <a:rPr/>
            </a:fld>
            <a:endParaRPr lang="en-US" dirty="0"/>
          </a:p>
        </p:txBody>
      </p:sp>
      <p:sp>
        <p:nvSpPr>
          <p:cNvPr id="5" name="Footer Placeholder 4"/>
          <p:cNvSpPr>
            <a:spLocks noGrp="1"/>
          </p:cNvSpPr>
          <p:nvPr>
            <p:ph type="ftr" sz="quarter" idx="11"/>
          </p:nvPr>
        </p:nvSpPr>
        <p:spPr/>
        <p:txBody>
          <a:bodyPr vert="horz" rtlCol="0"/>
          <a:lstStyle/>
          <a:p>
            <a:endParaRPr lang="en-US" dirty="0"/>
          </a:p>
        </p:txBody>
      </p:sp>
      <p:sp>
        <p:nvSpPr>
          <p:cNvPr id="6" name="Slide Number Placeholder 5"/>
          <p:cNvSpPr>
            <a:spLocks noGrp="1"/>
          </p:cNvSpPr>
          <p:nvPr>
            <p:ph type="sldNum" sz="quarter" idx="12"/>
          </p:nvPr>
        </p:nvSpPr>
        <p:spPr/>
        <p:txBody>
          <a:bodyPr vert="horz" rtlCol="0"/>
          <a:lstStyle/>
          <a:p>
            <a:fld id="{BD99D03F-12CD-48CF-B119-F866059472B6}" type="slidenum">
              <a:rPr/>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rtlCol="0"/>
          <a:lstStyle/>
          <a:p>
            <a:r>
              <a:rPr lang="en-US" dirty="0"/>
              <a:t>Click to edit Master title style</a:t>
            </a:r>
            <a:endParaRPr lang="en-US" dirty="0"/>
          </a:p>
        </p:txBody>
      </p:sp>
      <p:sp>
        <p:nvSpPr>
          <p:cNvPr id="3" name="Content Placeholder 2"/>
          <p:cNvSpPr>
            <a:spLocks noGrp="1"/>
          </p:cNvSpPr>
          <p:nvPr>
            <p:ph idx="1"/>
          </p:nvPr>
        </p:nvSpPr>
        <p:spPr>
          <a:xfrm>
            <a:off x="457200" y="1600200"/>
            <a:ext cx="4038600" cy="4525962"/>
          </a:xfrm>
        </p:spPr>
        <p:txBody>
          <a:bodyPr vert="horz" rtlCol="0"/>
          <a:lstStyle>
            <a:lvl1pPr lvl="0">
              <a:defRPr lang="en-US" sz="2800" dirty="0"/>
            </a:lvl1pPr>
            <a:lvl2pPr lvl="1">
              <a:defRPr lang="en-US" sz="2400" dirty="0"/>
            </a:lvl2pPr>
            <a:lvl3pPr lvl="2">
              <a:defRPr lang="en-US" sz="2000" dirty="0"/>
            </a:lvl3pPr>
            <a:lvl4pPr lvl="3">
              <a:defRPr lang="en-US" sz="1800" dirty="0"/>
            </a:lvl4pPr>
            <a:lvl5pPr lvl="4">
              <a:defRPr lang="en-US" sz="1800" dirty="0"/>
            </a:lvl5pPr>
            <a:lvl6pPr lvl="5">
              <a:defRPr lang="en-US" sz="1800" dirty="0"/>
            </a:lvl6pPr>
            <a:lvl7pPr lvl="6">
              <a:defRPr lang="en-US" sz="1800" dirty="0"/>
            </a:lvl7pPr>
            <a:lvl8pPr lvl="7">
              <a:defRPr lang="en-US" sz="1800" dirty="0"/>
            </a:lvl8pPr>
            <a:lvl9pPr lvl="8">
              <a:defRPr lang="en-US" sz="1800" dirty="0"/>
            </a:lvl9p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4" name="Content Placeholder 3"/>
          <p:cNvSpPr>
            <a:spLocks noGrp="1"/>
          </p:cNvSpPr>
          <p:nvPr>
            <p:ph idx="2"/>
          </p:nvPr>
        </p:nvSpPr>
        <p:spPr>
          <a:xfrm>
            <a:off x="4648200" y="1600200"/>
            <a:ext cx="4038600" cy="4525962"/>
          </a:xfrm>
        </p:spPr>
        <p:txBody>
          <a:bodyPr vert="horz" rtlCol="0"/>
          <a:lstStyle>
            <a:lvl1pPr lvl="0">
              <a:defRPr lang="en-US" sz="2800" dirty="0"/>
            </a:lvl1pPr>
            <a:lvl2pPr lvl="1">
              <a:defRPr lang="en-US" sz="2400" dirty="0"/>
            </a:lvl2pPr>
            <a:lvl3pPr lvl="2">
              <a:defRPr lang="en-US" sz="2000" dirty="0"/>
            </a:lvl3pPr>
            <a:lvl4pPr lvl="3">
              <a:defRPr lang="en-US" sz="1800" dirty="0"/>
            </a:lvl4pPr>
            <a:lvl5pPr lvl="4">
              <a:defRPr lang="en-US" sz="1800" dirty="0"/>
            </a:lvl5pPr>
            <a:lvl6pPr lvl="5">
              <a:defRPr lang="en-US" sz="1800" dirty="0"/>
            </a:lvl6pPr>
            <a:lvl7pPr lvl="6">
              <a:defRPr lang="en-US" sz="1800" dirty="0"/>
            </a:lvl7pPr>
            <a:lvl8pPr lvl="7">
              <a:defRPr lang="en-US" sz="1800" dirty="0"/>
            </a:lvl8pPr>
            <a:lvl9pPr lvl="8">
              <a:defRPr lang="en-US" sz="1800" dirty="0"/>
            </a:lvl9p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5" name="Date Placeholder 4"/>
          <p:cNvSpPr>
            <a:spLocks noGrp="1"/>
          </p:cNvSpPr>
          <p:nvPr>
            <p:ph type="dt" sz="half" idx="10"/>
          </p:nvPr>
        </p:nvSpPr>
        <p:spPr/>
        <p:txBody>
          <a:bodyPr vert="horz" rtlCol="0"/>
          <a:lstStyle/>
          <a:p>
            <a:fld id="{21AFCFE8-FA9D-4C5B-AC23-4BCE7FC7ACC6}" type="datetime1">
              <a:rPr/>
            </a:fld>
            <a:endParaRPr lang="en-US" dirty="0"/>
          </a:p>
        </p:txBody>
      </p:sp>
      <p:sp>
        <p:nvSpPr>
          <p:cNvPr id="6" name="Footer Placeholder 5"/>
          <p:cNvSpPr>
            <a:spLocks noGrp="1"/>
          </p:cNvSpPr>
          <p:nvPr>
            <p:ph type="ftr" sz="quarter" idx="11"/>
          </p:nvPr>
        </p:nvSpPr>
        <p:spPr/>
        <p:txBody>
          <a:bodyPr vert="horz" rtlCol="0"/>
          <a:lstStyle/>
          <a:p>
            <a:endParaRPr lang="en-US" dirty="0"/>
          </a:p>
        </p:txBody>
      </p:sp>
      <p:sp>
        <p:nvSpPr>
          <p:cNvPr id="7" name="Slide Number Placeholder 6"/>
          <p:cNvSpPr>
            <a:spLocks noGrp="1"/>
          </p:cNvSpPr>
          <p:nvPr>
            <p:ph type="sldNum" sz="quarter" idx="12"/>
          </p:nvPr>
        </p:nvSpPr>
        <p:spPr/>
        <p:txBody>
          <a:bodyPr vert="horz" rtlCol="0"/>
          <a:lstStyle/>
          <a:p>
            <a:fld id="{E5049F6C-7A71-444E-8859-E52E78F5B5ED}" type="slidenum">
              <a:rPr/>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rtlCol="0"/>
          <a:lstStyle>
            <a:lvl1pPr lvl="0"/>
          </a:lstStyle>
          <a:p>
            <a:r>
              <a:rPr lang="en-US" dirty="0"/>
              <a:t>Click to edit Master title style</a:t>
            </a:r>
            <a:endParaRPr lang="en-US" dirty="0"/>
          </a:p>
        </p:txBody>
      </p:sp>
      <p:sp>
        <p:nvSpPr>
          <p:cNvPr id="3" name="Text Placeholder 2"/>
          <p:cNvSpPr>
            <a:spLocks noGrp="1"/>
          </p:cNvSpPr>
          <p:nvPr>
            <p:ph type="body" idx="1"/>
          </p:nvPr>
        </p:nvSpPr>
        <p:spPr>
          <a:xfrm>
            <a:off x="457200" y="1535113"/>
            <a:ext cx="4040187" cy="639762"/>
          </a:xfrm>
        </p:spPr>
        <p:txBody>
          <a:bodyPr vert="horz" rtlCol="0" anchor="b"/>
          <a:lstStyle>
            <a:lvl1pPr marL="0" lvl="0" indent="0">
              <a:buNone/>
              <a:defRPr lang="en-US" sz="2400" b="1" dirty="0">
                <a:latin typeface="+mn-lt"/>
              </a:defRPr>
            </a:lvl1pPr>
            <a:lvl2pPr marL="457200" lvl="1" indent="0">
              <a:buNone/>
              <a:defRPr lang="en-US" sz="2000" b="1" dirty="0">
                <a:latin typeface="+mn-lt"/>
              </a:defRPr>
            </a:lvl2pPr>
            <a:lvl3pPr marL="914400" lvl="2" indent="0">
              <a:buNone/>
              <a:defRPr lang="en-US" sz="1800" b="1" dirty="0">
                <a:latin typeface="+mn-lt"/>
              </a:defRPr>
            </a:lvl3pPr>
            <a:lvl4pPr marL="1371600" lvl="3" indent="0">
              <a:buNone/>
              <a:defRPr lang="en-US" sz="1600" b="1" dirty="0">
                <a:latin typeface="+mn-lt"/>
              </a:defRPr>
            </a:lvl4pPr>
            <a:lvl5pPr marL="1828800" lvl="4" indent="0">
              <a:buNone/>
              <a:defRPr lang="en-US" sz="1600" b="1" dirty="0">
                <a:latin typeface="+mn-lt"/>
              </a:defRPr>
            </a:lvl5pPr>
            <a:lvl6pPr marL="2286000" lvl="5" indent="0">
              <a:buNone/>
              <a:defRPr lang="en-US" sz="1600" b="1" dirty="0">
                <a:latin typeface="+mn-lt"/>
              </a:defRPr>
            </a:lvl6pPr>
            <a:lvl7pPr marL="2743200" lvl="6" indent="0">
              <a:buNone/>
              <a:defRPr lang="en-US" sz="1600" b="1" dirty="0">
                <a:latin typeface="+mn-lt"/>
              </a:defRPr>
            </a:lvl7pPr>
            <a:lvl8pPr marL="3200400" lvl="7" indent="0">
              <a:buNone/>
              <a:defRPr lang="en-US" sz="1600" b="1" dirty="0">
                <a:latin typeface="+mn-lt"/>
              </a:defRPr>
            </a:lvl8pPr>
            <a:lvl9pPr marL="3657600" lvl="8" indent="0">
              <a:buNone/>
              <a:defRPr lang="en-US" sz="1600" b="1" dirty="0">
                <a:latin typeface="+mn-lt"/>
              </a:defRPr>
            </a:lvl9pPr>
          </a:lstStyle>
          <a:p>
            <a:pPr lvl="0"/>
            <a:r>
              <a:rPr lang="en-US" dirty="0"/>
              <a:t>Click to edit Master text styles</a:t>
            </a:r>
            <a:endParaRPr lang="en-US" dirty="0"/>
          </a:p>
        </p:txBody>
      </p:sp>
      <p:sp>
        <p:nvSpPr>
          <p:cNvPr id="4" name="Content Placeholder 3"/>
          <p:cNvSpPr>
            <a:spLocks noGrp="1"/>
          </p:cNvSpPr>
          <p:nvPr>
            <p:ph idx="2"/>
          </p:nvPr>
        </p:nvSpPr>
        <p:spPr>
          <a:xfrm>
            <a:off x="457200" y="2174875"/>
            <a:ext cx="4040187" cy="3951288"/>
          </a:xfrm>
        </p:spPr>
        <p:txBody>
          <a:bodyPr vert="horz" rtlCol="0"/>
          <a:lstStyle>
            <a:lvl1pPr lvl="0">
              <a:defRPr lang="en-US" sz="2400" dirty="0"/>
            </a:lvl1pPr>
            <a:lvl2pPr lvl="1">
              <a:defRPr lang="en-US" sz="2000" dirty="0"/>
            </a:lvl2pPr>
            <a:lvl3pPr lvl="2">
              <a:defRPr lang="en-US" sz="1800" dirty="0"/>
            </a:lvl3pPr>
            <a:lvl4pPr lvl="3">
              <a:defRPr lang="en-US" sz="1600" dirty="0"/>
            </a:lvl4pPr>
            <a:lvl5pPr lvl="4">
              <a:defRPr lang="en-US" sz="1600" dirty="0"/>
            </a:lvl5pPr>
            <a:lvl6pPr lvl="5">
              <a:defRPr lang="en-US" sz="1600" dirty="0"/>
            </a:lvl6pPr>
            <a:lvl7pPr lvl="6">
              <a:defRPr lang="en-US" sz="1600" dirty="0"/>
            </a:lvl7pPr>
            <a:lvl8pPr lvl="7">
              <a:defRPr lang="en-US" sz="1600" dirty="0"/>
            </a:lvl8pPr>
            <a:lvl9pPr lvl="8">
              <a:defRPr lang="en-US" sz="1600" dirty="0"/>
            </a:lvl9p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5" name="Text Placeholder 4"/>
          <p:cNvSpPr>
            <a:spLocks noGrp="1"/>
          </p:cNvSpPr>
          <p:nvPr>
            <p:ph type="body" idx="3"/>
          </p:nvPr>
        </p:nvSpPr>
        <p:spPr>
          <a:xfrm>
            <a:off x="4645025" y="1535113"/>
            <a:ext cx="4041774" cy="639762"/>
          </a:xfrm>
        </p:spPr>
        <p:txBody>
          <a:bodyPr vert="horz" rtlCol="0" anchor="b"/>
          <a:lstStyle>
            <a:lvl1pPr marL="0" lvl="0" indent="0">
              <a:buNone/>
              <a:defRPr lang="en-US" sz="2400" b="1" dirty="0">
                <a:latin typeface="+mn-lt"/>
              </a:defRPr>
            </a:lvl1pPr>
            <a:lvl2pPr marL="457200" lvl="1" indent="0">
              <a:buNone/>
              <a:defRPr lang="en-US" sz="2000" b="1" dirty="0">
                <a:latin typeface="+mn-lt"/>
              </a:defRPr>
            </a:lvl2pPr>
            <a:lvl3pPr marL="914400" lvl="2" indent="0">
              <a:buNone/>
              <a:defRPr lang="en-US" sz="1800" b="1" dirty="0">
                <a:latin typeface="+mn-lt"/>
              </a:defRPr>
            </a:lvl3pPr>
            <a:lvl4pPr marL="1371600" lvl="3" indent="0">
              <a:buNone/>
              <a:defRPr lang="en-US" sz="1600" b="1" dirty="0">
                <a:latin typeface="+mn-lt"/>
              </a:defRPr>
            </a:lvl4pPr>
            <a:lvl5pPr marL="1828800" lvl="4" indent="0">
              <a:buNone/>
              <a:defRPr lang="en-US" sz="1600" b="1" dirty="0">
                <a:latin typeface="+mn-lt"/>
              </a:defRPr>
            </a:lvl5pPr>
            <a:lvl6pPr marL="2286000" lvl="5" indent="0">
              <a:buNone/>
              <a:defRPr lang="en-US" sz="1600" b="1" dirty="0">
                <a:latin typeface="+mn-lt"/>
              </a:defRPr>
            </a:lvl6pPr>
            <a:lvl7pPr marL="2743200" lvl="6" indent="0">
              <a:buNone/>
              <a:defRPr lang="en-US" sz="1600" b="1" dirty="0">
                <a:latin typeface="+mn-lt"/>
              </a:defRPr>
            </a:lvl7pPr>
            <a:lvl8pPr marL="3200400" lvl="7" indent="0">
              <a:buNone/>
              <a:defRPr lang="en-US" sz="1600" b="1" dirty="0">
                <a:latin typeface="+mn-lt"/>
              </a:defRPr>
            </a:lvl8pPr>
            <a:lvl9pPr marL="3657600" lvl="8" indent="0">
              <a:buNone/>
              <a:defRPr lang="en-US" sz="1600" b="1" dirty="0">
                <a:latin typeface="+mn-lt"/>
              </a:defRPr>
            </a:lvl9pPr>
          </a:lstStyle>
          <a:p>
            <a:pPr lvl="0"/>
            <a:r>
              <a:rPr lang="en-US" dirty="0"/>
              <a:t>Click to edit Master text styles</a:t>
            </a:r>
            <a:endParaRPr lang="en-US" dirty="0"/>
          </a:p>
        </p:txBody>
      </p:sp>
      <p:sp>
        <p:nvSpPr>
          <p:cNvPr id="6" name="Content Placeholder 5"/>
          <p:cNvSpPr>
            <a:spLocks noGrp="1"/>
          </p:cNvSpPr>
          <p:nvPr>
            <p:ph idx="4"/>
          </p:nvPr>
        </p:nvSpPr>
        <p:spPr>
          <a:xfrm>
            <a:off x="4645025" y="2174875"/>
            <a:ext cx="4041774" cy="3951288"/>
          </a:xfrm>
        </p:spPr>
        <p:txBody>
          <a:bodyPr vert="horz" rtlCol="0"/>
          <a:lstStyle>
            <a:lvl1pPr lvl="0">
              <a:defRPr lang="en-US" sz="2400" dirty="0"/>
            </a:lvl1pPr>
            <a:lvl2pPr lvl="1">
              <a:defRPr lang="en-US" sz="2000" dirty="0"/>
            </a:lvl2pPr>
            <a:lvl3pPr lvl="2">
              <a:defRPr lang="en-US" sz="1800" dirty="0"/>
            </a:lvl3pPr>
            <a:lvl4pPr lvl="3">
              <a:defRPr lang="en-US" sz="1600" dirty="0"/>
            </a:lvl4pPr>
            <a:lvl5pPr lvl="4">
              <a:defRPr lang="en-US" sz="1600" dirty="0"/>
            </a:lvl5pPr>
            <a:lvl6pPr lvl="5">
              <a:defRPr lang="en-US" sz="1600" dirty="0"/>
            </a:lvl6pPr>
            <a:lvl7pPr lvl="6">
              <a:defRPr lang="en-US" sz="1600" dirty="0"/>
            </a:lvl7pPr>
            <a:lvl8pPr lvl="7">
              <a:defRPr lang="en-US" sz="1600" dirty="0"/>
            </a:lvl8pPr>
            <a:lvl9pPr lvl="8">
              <a:defRPr lang="en-US" sz="1600" dirty="0"/>
            </a:lvl9p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7" name="Date Placeholder 6"/>
          <p:cNvSpPr>
            <a:spLocks noGrp="1"/>
          </p:cNvSpPr>
          <p:nvPr>
            <p:ph type="dt" sz="half" idx="10"/>
          </p:nvPr>
        </p:nvSpPr>
        <p:spPr/>
        <p:txBody>
          <a:bodyPr vert="horz" rtlCol="0"/>
          <a:lstStyle/>
          <a:p>
            <a:fld id="{7500A685-A9FC-4FB1-9C9A-8C7CC89FCBB4}" type="datetime1">
              <a:rPr/>
            </a:fld>
            <a:endParaRPr lang="en-US" dirty="0"/>
          </a:p>
        </p:txBody>
      </p:sp>
      <p:sp>
        <p:nvSpPr>
          <p:cNvPr id="8" name="Footer Placeholder 7"/>
          <p:cNvSpPr>
            <a:spLocks noGrp="1"/>
          </p:cNvSpPr>
          <p:nvPr>
            <p:ph type="ftr" sz="quarter" idx="11"/>
          </p:nvPr>
        </p:nvSpPr>
        <p:spPr/>
        <p:txBody>
          <a:bodyPr vert="horz" rtlCol="0"/>
          <a:lstStyle/>
          <a:p>
            <a:endParaRPr lang="en-US" dirty="0"/>
          </a:p>
        </p:txBody>
      </p:sp>
      <p:sp>
        <p:nvSpPr>
          <p:cNvPr id="9" name="Slide Number Placeholder 8"/>
          <p:cNvSpPr>
            <a:spLocks noGrp="1"/>
          </p:cNvSpPr>
          <p:nvPr>
            <p:ph type="sldNum" sz="quarter" idx="12"/>
          </p:nvPr>
        </p:nvSpPr>
        <p:spPr/>
        <p:txBody>
          <a:bodyPr vert="horz" rtlCol="0"/>
          <a:lstStyle/>
          <a:p>
            <a:fld id="{53F58BFE-AAF0-48AF-9F50-23D61EE05370}" type="slidenum">
              <a:rPr/>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rtlCol="0"/>
          <a:lstStyle/>
          <a:p>
            <a:r>
              <a:rPr lang="en-US" dirty="0"/>
              <a:t>Click to edit Master title style</a:t>
            </a:r>
            <a:endParaRPr lang="en-US" dirty="0"/>
          </a:p>
        </p:txBody>
      </p:sp>
      <p:sp>
        <p:nvSpPr>
          <p:cNvPr id="3" name="Date Placeholder 2"/>
          <p:cNvSpPr>
            <a:spLocks noGrp="1"/>
          </p:cNvSpPr>
          <p:nvPr>
            <p:ph type="dt" sz="half" idx="10"/>
          </p:nvPr>
        </p:nvSpPr>
        <p:spPr/>
        <p:txBody>
          <a:bodyPr vert="horz" rtlCol="0"/>
          <a:lstStyle/>
          <a:p>
            <a:fld id="{55D9C062-B5D6-4549-BD74-E43ACFDDADF6}" type="datetime1">
              <a:rPr/>
            </a:fld>
            <a:endParaRPr lang="en-US" dirty="0"/>
          </a:p>
        </p:txBody>
      </p:sp>
      <p:sp>
        <p:nvSpPr>
          <p:cNvPr id="4" name="Footer Placeholder 3"/>
          <p:cNvSpPr>
            <a:spLocks noGrp="1"/>
          </p:cNvSpPr>
          <p:nvPr>
            <p:ph type="ftr" sz="quarter" idx="11"/>
          </p:nvPr>
        </p:nvSpPr>
        <p:spPr/>
        <p:txBody>
          <a:bodyPr vert="horz" rtlCol="0"/>
          <a:lstStyle/>
          <a:p>
            <a:endParaRPr lang="en-US" dirty="0"/>
          </a:p>
        </p:txBody>
      </p:sp>
      <p:sp>
        <p:nvSpPr>
          <p:cNvPr id="5" name="Slide Number Placeholder 4"/>
          <p:cNvSpPr>
            <a:spLocks noGrp="1"/>
          </p:cNvSpPr>
          <p:nvPr>
            <p:ph type="sldNum" sz="quarter" idx="12"/>
          </p:nvPr>
        </p:nvSpPr>
        <p:spPr/>
        <p:txBody>
          <a:bodyPr vert="horz" rtlCol="0"/>
          <a:lstStyle/>
          <a:p>
            <a:fld id="{97C522E0-D13B-439F-8848-CFDEE00E065A}" type="slidenum">
              <a:rPr/>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vert="horz" rtlCol="0"/>
          <a:lstStyle/>
          <a:p>
            <a:fld id="{AD4CDC96-0C4A-40C3-98BC-61473487F699}" type="datetime1">
              <a:rPr/>
            </a:fld>
            <a:endParaRPr lang="en-US" dirty="0"/>
          </a:p>
        </p:txBody>
      </p:sp>
      <p:sp>
        <p:nvSpPr>
          <p:cNvPr id="3" name="Footer Placeholder 2"/>
          <p:cNvSpPr>
            <a:spLocks noGrp="1"/>
          </p:cNvSpPr>
          <p:nvPr>
            <p:ph type="ftr" sz="quarter" idx="11"/>
          </p:nvPr>
        </p:nvSpPr>
        <p:spPr/>
        <p:txBody>
          <a:bodyPr vert="horz" rtlCol="0"/>
          <a:lstStyle/>
          <a:p>
            <a:endParaRPr lang="en-US" dirty="0"/>
          </a:p>
        </p:txBody>
      </p:sp>
      <p:sp>
        <p:nvSpPr>
          <p:cNvPr id="4" name="Slide Number Placeholder 3"/>
          <p:cNvSpPr>
            <a:spLocks noGrp="1"/>
          </p:cNvSpPr>
          <p:nvPr>
            <p:ph type="sldNum" sz="quarter" idx="12"/>
          </p:nvPr>
        </p:nvSpPr>
        <p:spPr/>
        <p:txBody>
          <a:bodyPr vert="horz" rtlCol="0"/>
          <a:lstStyle/>
          <a:p>
            <a:fld id="{A91E6DE5-CA13-454C-BE77-EF7BC81F98CA}" type="slidenum">
              <a:rPr/>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vert="horz" rtlCol="0" anchor="b"/>
          <a:lstStyle>
            <a:lvl1pPr lvl="0" algn="l">
              <a:defRPr lang="en-US" sz="2000" b="1" dirty="0">
                <a:latin typeface="+mn-lt"/>
              </a:defRPr>
            </a:lvl1pPr>
          </a:lstStyle>
          <a:p>
            <a:r>
              <a:rPr lang="en-US" dirty="0"/>
              <a:t>Click to edit Master title style</a:t>
            </a:r>
            <a:endParaRPr lang="en-US" dirty="0"/>
          </a:p>
        </p:txBody>
      </p:sp>
      <p:sp>
        <p:nvSpPr>
          <p:cNvPr id="3" name="Content Placeholder 2"/>
          <p:cNvSpPr>
            <a:spLocks noGrp="1"/>
          </p:cNvSpPr>
          <p:nvPr>
            <p:ph idx="1"/>
          </p:nvPr>
        </p:nvSpPr>
        <p:spPr>
          <a:xfrm>
            <a:off x="3575050" y="273050"/>
            <a:ext cx="5111749" cy="5853112"/>
          </a:xfrm>
        </p:spPr>
        <p:txBody>
          <a:bodyPr vert="horz" rtlCol="0"/>
          <a:lstStyle>
            <a:lvl1pPr lvl="0">
              <a:defRPr lang="en-US" sz="3200" dirty="0"/>
            </a:lvl1pPr>
            <a:lvl2pPr lvl="1">
              <a:defRPr lang="en-US" sz="2800" dirty="0"/>
            </a:lvl2pPr>
            <a:lvl3pPr lvl="2">
              <a:defRPr lang="en-US" sz="2400" dirty="0"/>
            </a:lvl3pPr>
            <a:lvl4pPr lvl="3">
              <a:defRPr lang="en-US" sz="2000" dirty="0"/>
            </a:lvl4pPr>
            <a:lvl5pPr lvl="4">
              <a:defRPr lang="en-US" sz="2000" dirty="0"/>
            </a:lvl5pPr>
            <a:lvl6pPr lvl="5">
              <a:defRPr lang="en-US" sz="2000" dirty="0"/>
            </a:lvl6pPr>
            <a:lvl7pPr lvl="6">
              <a:defRPr lang="en-US" sz="2000" dirty="0"/>
            </a:lvl7pPr>
            <a:lvl8pPr lvl="7">
              <a:defRPr lang="en-US" sz="2000" dirty="0"/>
            </a:lvl8pPr>
            <a:lvl9pPr lvl="8">
              <a:defRPr lang="en-US" sz="2000" dirty="0"/>
            </a:lvl9p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4" name="Text Placeholder 3"/>
          <p:cNvSpPr>
            <a:spLocks noGrp="1"/>
          </p:cNvSpPr>
          <p:nvPr>
            <p:ph type="body" idx="2"/>
          </p:nvPr>
        </p:nvSpPr>
        <p:spPr>
          <a:xfrm>
            <a:off x="457200" y="1435099"/>
            <a:ext cx="3008313" cy="4691063"/>
          </a:xfrm>
        </p:spPr>
        <p:txBody>
          <a:bodyPr vert="horz" rtlCol="0"/>
          <a:lstStyle>
            <a:lvl1pPr marL="0" lvl="0" indent="0">
              <a:buNone/>
              <a:defRPr lang="en-US" sz="1400" dirty="0"/>
            </a:lvl1pPr>
            <a:lvl2pPr marL="457200" lvl="1" indent="0">
              <a:buNone/>
              <a:defRPr lang="en-US" sz="1200" dirty="0"/>
            </a:lvl2pPr>
            <a:lvl3pPr marL="914400" lvl="2" indent="0">
              <a:buNone/>
              <a:defRPr lang="en-US" sz="1000" dirty="0"/>
            </a:lvl3pPr>
            <a:lvl4pPr marL="1371600" lvl="3" indent="0">
              <a:buNone/>
              <a:defRPr lang="en-US" sz="900" dirty="0"/>
            </a:lvl4pPr>
            <a:lvl5pPr marL="1828800" lvl="4" indent="0">
              <a:buNone/>
              <a:defRPr lang="en-US" sz="900" dirty="0"/>
            </a:lvl5pPr>
            <a:lvl6pPr marL="2286000" lvl="5" indent="0">
              <a:buNone/>
              <a:defRPr lang="en-US" sz="900" dirty="0"/>
            </a:lvl6pPr>
            <a:lvl7pPr marL="2743200" lvl="6" indent="0">
              <a:buNone/>
              <a:defRPr lang="en-US" sz="900" dirty="0"/>
            </a:lvl7pPr>
            <a:lvl8pPr marL="3200400" lvl="7" indent="0">
              <a:buNone/>
              <a:defRPr lang="en-US" sz="900" dirty="0"/>
            </a:lvl8pPr>
            <a:lvl9pPr marL="3657600" lvl="8" indent="0">
              <a:buNone/>
              <a:defRPr lang="en-US" sz="900" dirty="0"/>
            </a:lvl9pPr>
          </a:lstStyle>
          <a:p>
            <a:pPr lvl="0"/>
            <a:r>
              <a:rPr lang="en-US" dirty="0"/>
              <a:t>Click to edit Master text styles</a:t>
            </a:r>
            <a:endParaRPr lang="en-US" dirty="0"/>
          </a:p>
        </p:txBody>
      </p:sp>
      <p:sp>
        <p:nvSpPr>
          <p:cNvPr id="5" name="Date Placeholder 4"/>
          <p:cNvSpPr>
            <a:spLocks noGrp="1"/>
          </p:cNvSpPr>
          <p:nvPr>
            <p:ph type="dt" sz="half" idx="10"/>
          </p:nvPr>
        </p:nvSpPr>
        <p:spPr/>
        <p:txBody>
          <a:bodyPr vert="horz" rtlCol="0"/>
          <a:lstStyle/>
          <a:p>
            <a:fld id="{B2A540D9-326D-47FE-89FA-0D2C3429AEE4}" type="datetime1">
              <a:rPr/>
            </a:fld>
            <a:endParaRPr lang="en-US" dirty="0"/>
          </a:p>
        </p:txBody>
      </p:sp>
      <p:sp>
        <p:nvSpPr>
          <p:cNvPr id="6" name="Footer Placeholder 5"/>
          <p:cNvSpPr>
            <a:spLocks noGrp="1"/>
          </p:cNvSpPr>
          <p:nvPr>
            <p:ph type="ftr" sz="quarter" idx="11"/>
          </p:nvPr>
        </p:nvSpPr>
        <p:spPr/>
        <p:txBody>
          <a:bodyPr vert="horz" rtlCol="0"/>
          <a:lstStyle/>
          <a:p>
            <a:endParaRPr lang="en-US" dirty="0"/>
          </a:p>
        </p:txBody>
      </p:sp>
      <p:sp>
        <p:nvSpPr>
          <p:cNvPr id="7" name="Slide Number Placeholder 6"/>
          <p:cNvSpPr>
            <a:spLocks noGrp="1"/>
          </p:cNvSpPr>
          <p:nvPr>
            <p:ph type="sldNum" sz="quarter" idx="12"/>
          </p:nvPr>
        </p:nvSpPr>
        <p:spPr/>
        <p:txBody>
          <a:bodyPr vert="horz" rtlCol="0"/>
          <a:lstStyle/>
          <a:p>
            <a:fld id="{A3421730-824B-4B16-B84C-C539F3AD0B19}" type="slidenum">
              <a:rPr/>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vert="horz" rtlCol="0" anchor="b"/>
          <a:lstStyle>
            <a:lvl1pPr lvl="0" algn="l">
              <a:defRPr lang="en-US" sz="2000" b="1" dirty="0">
                <a:latin typeface="+mn-lt"/>
              </a:defRPr>
            </a:lvl1pPr>
          </a:lstStyle>
          <a:p>
            <a:r>
              <a:rPr lang="en-US" dirty="0"/>
              <a:t>Click to edit Master title style</a:t>
            </a:r>
            <a:endParaRPr lang="en-US" dirty="0"/>
          </a:p>
        </p:txBody>
      </p:sp>
      <p:sp>
        <p:nvSpPr>
          <p:cNvPr id="3" name="Picture Placeholder 2"/>
          <p:cNvSpPr>
            <a:spLocks noGrp="1"/>
          </p:cNvSpPr>
          <p:nvPr>
            <p:ph type="pic" idx="1"/>
          </p:nvPr>
        </p:nvSpPr>
        <p:spPr>
          <a:xfrm>
            <a:off x="1792288" y="612775"/>
            <a:ext cx="5486400" cy="4114800"/>
          </a:xfrm>
        </p:spPr>
        <p:txBody>
          <a:bodyPr vert="horz" rtlCol="0"/>
          <a:lstStyle>
            <a:lvl1pPr marL="0" lvl="0" indent="0">
              <a:buNone/>
              <a:defRPr lang="en-US" sz="3200" dirty="0"/>
            </a:lvl1pPr>
            <a:lvl2pPr marL="457200" lvl="1" indent="0">
              <a:buNone/>
              <a:defRPr lang="en-US" sz="2800" dirty="0"/>
            </a:lvl2pPr>
            <a:lvl3pPr marL="914400" lvl="2" indent="0">
              <a:buNone/>
              <a:defRPr lang="en-US" sz="2400" dirty="0"/>
            </a:lvl3pPr>
            <a:lvl4pPr marL="1371600" lvl="3" indent="0">
              <a:buNone/>
              <a:defRPr lang="en-US" sz="2000" dirty="0"/>
            </a:lvl4pPr>
            <a:lvl5pPr marL="1828800" lvl="4" indent="0">
              <a:buNone/>
              <a:defRPr lang="en-US" sz="2000" dirty="0"/>
            </a:lvl5pPr>
            <a:lvl6pPr marL="2286000" lvl="5" indent="0">
              <a:buNone/>
              <a:defRPr lang="en-US" sz="2000" dirty="0"/>
            </a:lvl6pPr>
            <a:lvl7pPr marL="2743200" lvl="6" indent="0">
              <a:buNone/>
              <a:defRPr lang="en-US" sz="2000" dirty="0"/>
            </a:lvl7pPr>
            <a:lvl8pPr marL="3200400" lvl="7" indent="0">
              <a:buNone/>
              <a:defRPr lang="en-US" sz="2000" dirty="0"/>
            </a:lvl8pPr>
            <a:lvl9pPr marL="3657600" lvl="8" indent="0">
              <a:buNone/>
              <a:defRPr lang="en-US" sz="2000" dirty="0"/>
            </a:lvl9pPr>
          </a:lstStyle>
          <a:p>
            <a:endParaRPr lang="en-US" dirty="0"/>
          </a:p>
        </p:txBody>
      </p:sp>
      <p:sp>
        <p:nvSpPr>
          <p:cNvPr id="4" name="Text Placeholder 3"/>
          <p:cNvSpPr>
            <a:spLocks noGrp="1"/>
          </p:cNvSpPr>
          <p:nvPr>
            <p:ph type="body" idx="2"/>
          </p:nvPr>
        </p:nvSpPr>
        <p:spPr>
          <a:xfrm>
            <a:off x="1792288" y="5367337"/>
            <a:ext cx="5486400" cy="804862"/>
          </a:xfrm>
        </p:spPr>
        <p:txBody>
          <a:bodyPr vert="horz" rtlCol="0"/>
          <a:lstStyle>
            <a:lvl1pPr marL="0" lvl="0" indent="0">
              <a:buNone/>
              <a:defRPr lang="en-US" sz="1400" dirty="0"/>
            </a:lvl1pPr>
            <a:lvl2pPr marL="457200" lvl="1" indent="0">
              <a:buNone/>
              <a:defRPr lang="en-US" sz="1200" dirty="0"/>
            </a:lvl2pPr>
            <a:lvl3pPr marL="914400" lvl="2" indent="0">
              <a:buNone/>
              <a:defRPr lang="en-US" sz="1000" dirty="0"/>
            </a:lvl3pPr>
            <a:lvl4pPr marL="1371600" lvl="3" indent="0">
              <a:buNone/>
              <a:defRPr lang="en-US" sz="900" dirty="0"/>
            </a:lvl4pPr>
            <a:lvl5pPr marL="1828800" lvl="4" indent="0">
              <a:buNone/>
              <a:defRPr lang="en-US" sz="900" dirty="0"/>
            </a:lvl5pPr>
            <a:lvl6pPr marL="2286000" lvl="5" indent="0">
              <a:buNone/>
              <a:defRPr lang="en-US" sz="900" dirty="0"/>
            </a:lvl6pPr>
            <a:lvl7pPr marL="2743200" lvl="6" indent="0">
              <a:buNone/>
              <a:defRPr lang="en-US" sz="900" dirty="0"/>
            </a:lvl7pPr>
            <a:lvl8pPr marL="3200400" lvl="7" indent="0">
              <a:buNone/>
              <a:defRPr lang="en-US" sz="900" dirty="0"/>
            </a:lvl8pPr>
            <a:lvl9pPr marL="3657600" lvl="8" indent="0">
              <a:buNone/>
              <a:defRPr lang="en-US" sz="900" dirty="0"/>
            </a:lvl9pPr>
          </a:lstStyle>
          <a:p>
            <a:pPr lvl="0"/>
            <a:r>
              <a:rPr lang="en-US" dirty="0"/>
              <a:t>Click to edit Master text styles</a:t>
            </a:r>
            <a:endParaRPr lang="en-US" dirty="0"/>
          </a:p>
        </p:txBody>
      </p:sp>
      <p:sp>
        <p:nvSpPr>
          <p:cNvPr id="5" name="Date Placeholder 4"/>
          <p:cNvSpPr>
            <a:spLocks noGrp="1"/>
          </p:cNvSpPr>
          <p:nvPr>
            <p:ph type="dt" sz="half" idx="10"/>
          </p:nvPr>
        </p:nvSpPr>
        <p:spPr/>
        <p:txBody>
          <a:bodyPr vert="horz" rtlCol="0"/>
          <a:lstStyle/>
          <a:p>
            <a:fld id="{FFA4C6F3-921F-49BC-823E-89ECD8FA6BB1}" type="datetime1">
              <a:rPr/>
            </a:fld>
            <a:endParaRPr lang="en-US" dirty="0"/>
          </a:p>
        </p:txBody>
      </p:sp>
      <p:sp>
        <p:nvSpPr>
          <p:cNvPr id="6" name="Footer Placeholder 5"/>
          <p:cNvSpPr>
            <a:spLocks noGrp="1"/>
          </p:cNvSpPr>
          <p:nvPr>
            <p:ph type="ftr" sz="quarter" idx="11"/>
          </p:nvPr>
        </p:nvSpPr>
        <p:spPr/>
        <p:txBody>
          <a:bodyPr vert="horz" rtlCol="0"/>
          <a:lstStyle/>
          <a:p>
            <a:endParaRPr lang="en-US" dirty="0"/>
          </a:p>
        </p:txBody>
      </p:sp>
      <p:sp>
        <p:nvSpPr>
          <p:cNvPr id="7" name="Slide Number Placeholder 6"/>
          <p:cNvSpPr>
            <a:spLocks noGrp="1"/>
          </p:cNvSpPr>
          <p:nvPr>
            <p:ph type="sldNum" sz="quarter" idx="12"/>
          </p:nvPr>
        </p:nvSpPr>
        <p:spPr/>
        <p:txBody>
          <a:bodyPr vert="horz" rtlCol="0"/>
          <a:lstStyle/>
          <a:p>
            <a:fld id="{1E3F4F33-6D8F-4110-80D6-261F80167144}" type="slidenum">
              <a:rPr/>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a:t>Click to edit Master title style</a:t>
            </a:r>
            <a:endParaRPr lang="en-US" dirty="0"/>
          </a:p>
        </p:txBody>
      </p:sp>
      <p:sp>
        <p:nvSpPr>
          <p:cNvPr id="3" name="Text Placeholder 2"/>
          <p:cNvSpPr>
            <a:spLocks noGrp="1"/>
          </p:cNvSpPr>
          <p:nvPr>
            <p:ph type="body" idx="1"/>
          </p:nvPr>
        </p:nvSpPr>
        <p:spPr>
          <a:xfrm>
            <a:off x="457200" y="1600200"/>
            <a:ext cx="8229600" cy="4525962"/>
          </a:xfrm>
          <a:prstGeom prst="rect">
            <a:avLst/>
          </a:prstGeom>
        </p:spPr>
        <p:txBody>
          <a:bodyPr vert="horz" lIns="91440" tIns="45720" rIns="91440" bIns="45720" rtlCol="0">
            <a:normAutofit/>
          </a:body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lvl="0" algn="l">
              <a:defRPr lang="en-US" sz="1200" dirty="0">
                <a:solidFill>
                  <a:schemeClr val="tx1">
                    <a:tint val="75000"/>
                  </a:schemeClr>
                </a:solidFill>
              </a:defRPr>
            </a:lvl1pPr>
          </a:lstStyle>
          <a:p>
            <a:fld id="{A0FBFADB-F987-4F2B-AD15-D837CF5C0F2D}" type="datetime1">
              <a:rPr/>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lvl="0" algn="ctr">
              <a:defRPr lang="en-US" sz="1200" dirty="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lvl="0" algn="r">
              <a:defRPr lang="en-US" sz="1200" dirty="0">
                <a:solidFill>
                  <a:schemeClr val="tx1">
                    <a:tint val="75000"/>
                  </a:schemeClr>
                </a:solidFill>
              </a:defRPr>
            </a:lvl1pPr>
          </a:lstStyle>
          <a:p>
            <a:fld id="{62B0DAB5-F8C8-466C-9979-CB1897130608}" type="slidenum">
              <a:rPr/>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lvl="0" algn="ctr" rtl="0">
        <a:spcBef>
          <a:spcPct val="0"/>
        </a:spcBef>
        <a:buNone/>
        <a:defRPr lang="en-US" sz="4400" dirty="0">
          <a:solidFill>
            <a:schemeClr val="tx1"/>
          </a:solidFill>
          <a:latin typeface="+mj-lt"/>
        </a:defRPr>
      </a:lvl1pPr>
    </p:titleStyle>
    <p:bodyStyle>
      <a:lvl1pPr marL="342900" lvl="0" indent="-342900" algn="l" rtl="0">
        <a:spcBef>
          <a:spcPct val="20000"/>
        </a:spcBef>
        <a:buFont typeface="Arial" panose="020B0604020202090204"/>
        <a:buChar char="•"/>
        <a:defRPr lang="en-US" sz="3200" dirty="0">
          <a:solidFill>
            <a:schemeClr val="tx1"/>
          </a:solidFill>
          <a:latin typeface="+mn-lt"/>
        </a:defRPr>
      </a:lvl1pPr>
      <a:lvl2pPr marL="742950" lvl="1" indent="-285750" algn="l" rtl="0">
        <a:spcBef>
          <a:spcPct val="20000"/>
        </a:spcBef>
        <a:buFont typeface="Arial" panose="020B0604020202090204"/>
        <a:buChar char="–"/>
        <a:defRPr lang="en-US" sz="2800" dirty="0">
          <a:solidFill>
            <a:schemeClr val="tx1"/>
          </a:solidFill>
          <a:latin typeface="+mn-lt"/>
        </a:defRPr>
      </a:lvl2pPr>
      <a:lvl3pPr marL="1143000" lvl="2" indent="-228600" algn="l" rtl="0">
        <a:spcBef>
          <a:spcPct val="20000"/>
        </a:spcBef>
        <a:buFont typeface="Arial" panose="020B0604020202090204"/>
        <a:buChar char="•"/>
        <a:defRPr lang="en-US" sz="2400" dirty="0">
          <a:solidFill>
            <a:schemeClr val="tx1"/>
          </a:solidFill>
          <a:latin typeface="+mn-lt"/>
        </a:defRPr>
      </a:lvl3pPr>
      <a:lvl4pPr marL="1600200" lvl="3" indent="-228600" algn="l" rtl="0">
        <a:spcBef>
          <a:spcPct val="20000"/>
        </a:spcBef>
        <a:buFont typeface="Arial" panose="020B0604020202090204"/>
        <a:buChar char="–"/>
        <a:defRPr lang="en-US" sz="2000" dirty="0">
          <a:solidFill>
            <a:schemeClr val="tx1"/>
          </a:solidFill>
          <a:latin typeface="+mn-lt"/>
        </a:defRPr>
      </a:lvl4pPr>
      <a:lvl5pPr marL="2057400" lvl="4" indent="-228600" algn="l" rtl="0">
        <a:spcBef>
          <a:spcPct val="20000"/>
        </a:spcBef>
        <a:buFont typeface="Arial" panose="020B0604020202090204"/>
        <a:buChar char="»"/>
        <a:defRPr lang="en-US" sz="2000" dirty="0">
          <a:solidFill>
            <a:schemeClr val="tx1"/>
          </a:solidFill>
          <a:latin typeface="+mn-lt"/>
        </a:defRPr>
      </a:lvl5pPr>
      <a:lvl6pPr marL="2514600" lvl="5" indent="-228600" algn="l" rtl="0">
        <a:spcBef>
          <a:spcPct val="20000"/>
        </a:spcBef>
        <a:buFont typeface="Arial" panose="020B0604020202090204"/>
        <a:buChar char="•"/>
        <a:defRPr lang="en-US" sz="2000" dirty="0">
          <a:solidFill>
            <a:schemeClr val="tx1"/>
          </a:solidFill>
          <a:latin typeface="+mn-lt"/>
        </a:defRPr>
      </a:lvl6pPr>
      <a:lvl7pPr marL="2971800" lvl="6" indent="-228600" algn="l" rtl="0">
        <a:spcBef>
          <a:spcPct val="20000"/>
        </a:spcBef>
        <a:buFont typeface="Arial" panose="020B0604020202090204"/>
        <a:buChar char="•"/>
        <a:defRPr lang="en-US" sz="2000" dirty="0">
          <a:solidFill>
            <a:schemeClr val="tx1"/>
          </a:solidFill>
          <a:latin typeface="+mn-lt"/>
        </a:defRPr>
      </a:lvl7pPr>
      <a:lvl8pPr marL="3429000" lvl="7" indent="-228600" algn="l" rtl="0">
        <a:spcBef>
          <a:spcPct val="20000"/>
        </a:spcBef>
        <a:buFont typeface="Arial" panose="020B0604020202090204"/>
        <a:buChar char="•"/>
        <a:defRPr lang="en-US" sz="2000" dirty="0">
          <a:solidFill>
            <a:schemeClr val="tx1"/>
          </a:solidFill>
          <a:latin typeface="+mn-lt"/>
        </a:defRPr>
      </a:lvl8pPr>
      <a:lvl9pPr marL="3886200" lvl="8" indent="-228600" algn="l" rtl="0">
        <a:spcBef>
          <a:spcPct val="20000"/>
        </a:spcBef>
        <a:buFont typeface="Arial" panose="020B0604020202090204"/>
        <a:buChar char="•"/>
        <a:defRPr lang="en-US" sz="2000" dirty="0">
          <a:solidFill>
            <a:schemeClr val="tx1"/>
          </a:solidFill>
          <a:latin typeface="+mn-lt"/>
        </a:defRPr>
      </a:lvl9pPr>
    </p:bodyStyle>
    <p:otherStyle>
      <a:lvl1pPr marL="0" lvl="0" algn="l" rtl="0">
        <a:defRPr lang="en-US" sz="1800" dirty="0">
          <a:solidFill>
            <a:schemeClr val="tx1"/>
          </a:solidFill>
          <a:latin typeface="+mn-lt"/>
        </a:defRPr>
      </a:lvl1pPr>
      <a:lvl2pPr marL="457200" lvl="1" algn="l" rtl="0">
        <a:defRPr lang="en-US" sz="1800" dirty="0">
          <a:solidFill>
            <a:schemeClr val="tx1"/>
          </a:solidFill>
          <a:latin typeface="+mn-lt"/>
        </a:defRPr>
      </a:lvl2pPr>
      <a:lvl3pPr marL="914400" lvl="2" algn="l" rtl="0">
        <a:defRPr lang="en-US" sz="1800" dirty="0">
          <a:solidFill>
            <a:schemeClr val="tx1"/>
          </a:solidFill>
          <a:latin typeface="+mn-lt"/>
        </a:defRPr>
      </a:lvl3pPr>
      <a:lvl4pPr marL="1371600" lvl="3" algn="l" rtl="0">
        <a:defRPr lang="en-US" sz="1800" dirty="0">
          <a:solidFill>
            <a:schemeClr val="tx1"/>
          </a:solidFill>
          <a:latin typeface="+mn-lt"/>
        </a:defRPr>
      </a:lvl4pPr>
      <a:lvl5pPr marL="1828800" lvl="4" algn="l" rtl="0">
        <a:defRPr lang="en-US" sz="1800" dirty="0">
          <a:solidFill>
            <a:schemeClr val="tx1"/>
          </a:solidFill>
          <a:latin typeface="+mn-lt"/>
        </a:defRPr>
      </a:lvl5pPr>
      <a:lvl6pPr marL="2286000" lvl="5" algn="l" rtl="0">
        <a:defRPr lang="en-US" sz="1800" dirty="0">
          <a:solidFill>
            <a:schemeClr val="tx1"/>
          </a:solidFill>
          <a:latin typeface="+mn-lt"/>
        </a:defRPr>
      </a:lvl6pPr>
      <a:lvl7pPr marL="2743200" lvl="6" algn="l" rtl="0">
        <a:defRPr lang="en-US" sz="1800" dirty="0">
          <a:solidFill>
            <a:schemeClr val="tx1"/>
          </a:solidFill>
          <a:latin typeface="+mn-lt"/>
        </a:defRPr>
      </a:lvl7pPr>
      <a:lvl8pPr marL="3200400" lvl="7" algn="l" rtl="0">
        <a:defRPr lang="en-US" sz="1800" dirty="0">
          <a:solidFill>
            <a:schemeClr val="tx1"/>
          </a:solidFill>
          <a:latin typeface="+mn-lt"/>
        </a:defRPr>
      </a:lvl8pPr>
      <a:lvl9pPr marL="3657600" lvl="8" algn="l" rtl="0">
        <a:defRPr lang="en-US" sz="1800" dirty="0">
          <a:solidFill>
            <a:schemeClr val="tx1"/>
          </a:solidFill>
          <a:latin typeface="+mn-l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jpe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a:spLocks noChangeArrowheads="1"/>
          </p:cNvSpPr>
          <p:nvPr/>
        </p:nvSpPr>
        <p:spPr>
          <a:xfrm>
            <a:off x="457200" y="762000"/>
            <a:ext cx="8077200" cy="1569660"/>
          </a:xfrm>
          <a:prstGeom prst="rect">
            <a:avLst/>
          </a:prstGeom>
          <a:noFill/>
          <a:ln w="9525">
            <a:noFill/>
            <a:miter lim="800000"/>
          </a:ln>
        </p:spPr>
        <p:txBody>
          <a:bodyPr vert="horz" wrap="square" rtlCol="0">
            <a:spAutoFit/>
          </a:bodyPr>
          <a:lstStyle/>
          <a:p>
            <a:pPr algn="ctr"/>
            <a:r>
              <a:rPr lang="en-US" sz="3200" b="1" spc="-5" dirty="0">
                <a:latin typeface="Arial Rounded MT Bold" panose="020F0704030504030204" pitchFamily="34" charset="77"/>
              </a:rPr>
              <a:t>PREDICTING</a:t>
            </a:r>
            <a:r>
              <a:rPr lang="en-US" sz="3200" b="1" spc="-60" dirty="0">
                <a:latin typeface="Arial Rounded MT Bold" panose="020F0704030504030204" pitchFamily="34" charset="77"/>
              </a:rPr>
              <a:t> </a:t>
            </a:r>
            <a:r>
              <a:rPr lang="en-US" sz="3200" b="1" spc="-5" dirty="0">
                <a:latin typeface="Arial Rounded MT Bold" panose="020F0704030504030204" pitchFamily="34" charset="77"/>
              </a:rPr>
              <a:t>OPTIMAL  </a:t>
            </a:r>
            <a:r>
              <a:rPr lang="en-US" sz="3200" b="1" spc="-30" dirty="0">
                <a:latin typeface="Arial Rounded MT Bold" panose="020F0704030504030204" pitchFamily="34" charset="77"/>
              </a:rPr>
              <a:t>LOCATION</a:t>
            </a:r>
            <a:endParaRPr lang="en-US" sz="3200" b="1" spc="-30" dirty="0">
              <a:latin typeface="Arial Rounded MT Bold" panose="020F0704030504030204" pitchFamily="34" charset="77"/>
            </a:endParaRPr>
          </a:p>
          <a:p>
            <a:pPr algn="ctr"/>
            <a:r>
              <a:rPr lang="en-US" sz="3200" b="1" spc="-30" dirty="0">
                <a:latin typeface="Arial Rounded MT Bold" panose="020F0704030504030204" pitchFamily="34" charset="77"/>
              </a:rPr>
              <a:t> </a:t>
            </a:r>
            <a:r>
              <a:rPr lang="en-US" sz="3200" b="1" spc="-5" dirty="0">
                <a:latin typeface="Arial Rounded MT Bold" panose="020F0704030504030204" pitchFamily="34" charset="77"/>
              </a:rPr>
              <a:t>FOR  SYRIAN STYLE </a:t>
            </a:r>
            <a:r>
              <a:rPr lang="en-US" sz="3200" b="1" spc="-40" dirty="0">
                <a:latin typeface="Arial Rounded MT Bold" panose="020F0704030504030204" pitchFamily="34" charset="77"/>
              </a:rPr>
              <a:t>RESTAURANT </a:t>
            </a:r>
            <a:r>
              <a:rPr lang="en-US" sz="3200" b="1" dirty="0">
                <a:latin typeface="Arial Rounded MT Bold" panose="020F0704030504030204" pitchFamily="34" charset="77"/>
              </a:rPr>
              <a:t>IN</a:t>
            </a:r>
            <a:endParaRPr lang="en-US" sz="3200" b="1" dirty="0">
              <a:latin typeface="Arial Rounded MT Bold" panose="020F0704030504030204" pitchFamily="34" charset="77"/>
            </a:endParaRPr>
          </a:p>
          <a:p>
            <a:pPr algn="ctr"/>
            <a:r>
              <a:rPr lang="en-US" sz="3200" b="1" spc="-105" dirty="0">
                <a:latin typeface="Arial Rounded MT Bold" panose="020F0704030504030204" pitchFamily="34" charset="77"/>
              </a:rPr>
              <a:t>TORONTO</a:t>
            </a:r>
            <a:endParaRPr lang="en-US" sz="3200" b="1" spc="-105" dirty="0">
              <a:latin typeface="Arial Rounded MT Bold" panose="020F0704030504030204" pitchFamily="34" charset="77"/>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447800" y="228600"/>
            <a:ext cx="6542176" cy="1569660"/>
          </a:xfrm>
          <a:prstGeom prst="rect">
            <a:avLst/>
          </a:prstGeom>
        </p:spPr>
        <p:txBody>
          <a:bodyPr wrap="none">
            <a:spAutoFit/>
          </a:bodyPr>
          <a:lstStyle/>
          <a:p>
            <a:pPr algn="ctr"/>
            <a:r>
              <a:rPr lang="en-US" sz="3200" dirty="0">
                <a:latin typeface="Arial Rounded MT Bold" panose="020F0704030504030204" pitchFamily="34" charset="77"/>
              </a:rPr>
              <a:t>FINAL MESSAGE/CONCLUSION</a:t>
            </a:r>
            <a:endParaRPr lang="en-US" sz="3200" dirty="0">
              <a:latin typeface="Arial Rounded MT Bold" panose="020F0704030504030204" pitchFamily="34" charset="77"/>
            </a:endParaRPr>
          </a:p>
          <a:p>
            <a:pPr algn="ctr"/>
            <a:r>
              <a:rPr lang="en-US" sz="3200" dirty="0">
                <a:latin typeface="Arial Rounded MT Bold" panose="020F0704030504030204" pitchFamily="34" charset="77"/>
              </a:rPr>
              <a:t> </a:t>
            </a:r>
            <a:endParaRPr lang="en-US" sz="3200" dirty="0">
              <a:latin typeface="Arial Rounded MT Bold" panose="020F0704030504030204" pitchFamily="34" charset="77"/>
            </a:endParaRPr>
          </a:p>
          <a:p>
            <a:pPr algn="ctr"/>
            <a:r>
              <a:rPr lang="en-US" sz="3200" dirty="0">
                <a:latin typeface="Arial Rounded MT Bold" panose="020F0704030504030204" pitchFamily="34" charset="77"/>
              </a:rPr>
              <a:t> </a:t>
            </a:r>
            <a:endParaRPr lang="en-US" sz="3200" dirty="0">
              <a:latin typeface="Arial Rounded MT Bold" panose="020F0704030504030204" pitchFamily="34" charset="77"/>
            </a:endParaRPr>
          </a:p>
        </p:txBody>
      </p:sp>
      <p:sp>
        <p:nvSpPr>
          <p:cNvPr id="5" name="Rectangle 4"/>
          <p:cNvSpPr/>
          <p:nvPr/>
        </p:nvSpPr>
        <p:spPr>
          <a:xfrm>
            <a:off x="609600" y="1430193"/>
            <a:ext cx="7620000" cy="829945"/>
          </a:xfrm>
          <a:prstGeom prst="rect">
            <a:avLst/>
          </a:prstGeom>
        </p:spPr>
        <p:txBody>
          <a:bodyPr wrap="square">
            <a:spAutoFit/>
          </a:bodyPr>
          <a:lstStyle/>
          <a:p>
            <a:pPr marL="342900" marR="0" lvl="0" indent="-342900" algn="just">
              <a:spcBef>
                <a:spcPts val="0"/>
              </a:spcBef>
              <a:spcAft>
                <a:spcPts val="0"/>
              </a:spcAft>
              <a:buFont typeface="Courier New" panose="02070409020205090404" pitchFamily="49" charset="0"/>
              <a:buChar char="o"/>
            </a:pPr>
            <a:r>
              <a:rPr lang="en-US" sz="2400" dirty="0">
                <a:latin typeface="Times New Roman" panose="02020503050405090304" pitchFamily="18" charset="0"/>
                <a:ea typeface="Calibri" panose="020F0502020204030204" pitchFamily="34" charset="0"/>
                <a:cs typeface="Times New Roman" panose="02020503050405090304" pitchFamily="18" charset="0"/>
              </a:rPr>
              <a:t>Arabic Syrian restaurants are not common in Toronto.</a:t>
            </a:r>
            <a:endParaRPr lang="en-US" sz="2400" dirty="0">
              <a:latin typeface="Times New Roman" panose="02020503050405090304" pitchFamily="18" charset="0"/>
              <a:ea typeface="Calibri" panose="020F0502020204030204" pitchFamily="34" charset="0"/>
              <a:cs typeface="Times New Roman" panose="02020503050405090304" pitchFamily="18" charset="0"/>
            </a:endParaRPr>
          </a:p>
          <a:p>
            <a:pPr marL="342900" marR="0" lvl="0" indent="-342900" algn="just">
              <a:spcBef>
                <a:spcPts val="0"/>
              </a:spcBef>
              <a:spcAft>
                <a:spcPts val="0"/>
              </a:spcAft>
              <a:buFont typeface="Courier New" panose="02070409020205090404" pitchFamily="49" charset="0"/>
              <a:buChar char="o"/>
            </a:pPr>
            <a:r>
              <a:rPr lang="en-US" sz="2400" dirty="0">
                <a:latin typeface="Times New Roman" panose="02020503050405090304" pitchFamily="18" charset="0"/>
                <a:ea typeface="Calibri" panose="020F0502020204030204" pitchFamily="34" charset="0"/>
                <a:cs typeface="Times New Roman" panose="02020503050405090304" pitchFamily="18" charset="0"/>
              </a:rPr>
              <a:t>Berczy Park is the perfect place for the restaurants. </a:t>
            </a:r>
            <a:endParaRPr lang="en-US" sz="2400" dirty="0">
              <a:latin typeface="Times New Roman" panose="02020503050405090304" pitchFamily="18" charset="0"/>
              <a:ea typeface="Calibri" panose="020F0502020204030204" pitchFamily="34" charset="0"/>
              <a:cs typeface="Times New Roman" panose="0202050305040509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295400" y="152400"/>
            <a:ext cx="6694461" cy="584775"/>
          </a:xfrm>
          <a:prstGeom prst="rect">
            <a:avLst/>
          </a:prstGeom>
        </p:spPr>
        <p:txBody>
          <a:bodyPr wrap="none">
            <a:spAutoFit/>
          </a:bodyPr>
          <a:lstStyle/>
          <a:p>
            <a:r>
              <a:rPr lang="en-US" sz="3200" dirty="0">
                <a:latin typeface="Arial Rounded MT Bold" panose="020F0704030504030204" pitchFamily="34" charset="77"/>
              </a:rPr>
              <a:t>IDENTIFICATION OF PROBLEMS</a:t>
            </a:r>
            <a:endParaRPr lang="en-US" sz="3200" dirty="0">
              <a:latin typeface="Arial Rounded MT Bold" panose="020F0704030504030204" pitchFamily="34" charset="77"/>
            </a:endParaRPr>
          </a:p>
        </p:txBody>
      </p:sp>
      <p:sp>
        <p:nvSpPr>
          <p:cNvPr id="5" name="Rectangle 4"/>
          <p:cNvSpPr/>
          <p:nvPr/>
        </p:nvSpPr>
        <p:spPr>
          <a:xfrm>
            <a:off x="762000" y="1600200"/>
            <a:ext cx="7620000" cy="2308324"/>
          </a:xfrm>
          <a:prstGeom prst="rect">
            <a:avLst/>
          </a:prstGeom>
        </p:spPr>
        <p:txBody>
          <a:bodyPr wrap="square">
            <a:spAutoFit/>
          </a:bodyPr>
          <a:lstStyle/>
          <a:p>
            <a:pPr marL="342900" marR="0" lvl="0" indent="-342900" algn="just">
              <a:spcBef>
                <a:spcPts val="0"/>
              </a:spcBef>
              <a:spcAft>
                <a:spcPts val="0"/>
              </a:spcAft>
              <a:buFont typeface="Courier New" panose="02070409020205090404" pitchFamily="49" charset="0"/>
              <a:buChar char="o"/>
            </a:pPr>
            <a:r>
              <a:rPr lang="en-US" sz="2400" dirty="0">
                <a:latin typeface="Times New Roman" panose="02020503050405090304" pitchFamily="18" charset="0"/>
                <a:ea typeface="Calibri" panose="020F0502020204030204" pitchFamily="34" charset="0"/>
                <a:cs typeface="Times New Roman" panose="02020503050405090304" pitchFamily="18" charset="0"/>
              </a:rPr>
              <a:t>Increased number of restaurants of a particular style in the market of food share in the city of Toronto.  </a:t>
            </a:r>
            <a:endParaRPr lang="en-US" sz="2400" dirty="0">
              <a:latin typeface="Calibri" panose="020F0502020204030204" pitchFamily="34" charset="0"/>
              <a:ea typeface="Calibri" panose="020F0502020204030204" pitchFamily="34" charset="0"/>
              <a:cs typeface="Times New Roman" panose="02020503050405090304" pitchFamily="18" charset="0"/>
            </a:endParaRPr>
          </a:p>
          <a:p>
            <a:pPr marL="457200" marR="0" algn="just">
              <a:spcBef>
                <a:spcPts val="0"/>
              </a:spcBef>
              <a:spcAft>
                <a:spcPts val="0"/>
              </a:spcAft>
            </a:pPr>
            <a:r>
              <a:rPr lang="en-US" sz="2400" dirty="0">
                <a:latin typeface="Times New Roman" panose="02020503050405090304" pitchFamily="18" charset="0"/>
                <a:ea typeface="Calibri" panose="020F0502020204030204" pitchFamily="34" charset="0"/>
                <a:cs typeface="Times New Roman" panose="02020503050405090304" pitchFamily="18" charset="0"/>
              </a:rPr>
              <a:t> </a:t>
            </a:r>
            <a:endParaRPr lang="en-US" sz="2400" dirty="0">
              <a:latin typeface="Calibri" panose="020F0502020204030204" pitchFamily="34" charset="0"/>
              <a:ea typeface="Calibri" panose="020F0502020204030204" pitchFamily="34" charset="0"/>
              <a:cs typeface="Times New Roman" panose="02020503050405090304" pitchFamily="18" charset="0"/>
            </a:endParaRPr>
          </a:p>
          <a:p>
            <a:pPr marL="342900" marR="0" lvl="0" indent="-342900" algn="just">
              <a:spcBef>
                <a:spcPts val="0"/>
              </a:spcBef>
              <a:spcAft>
                <a:spcPts val="0"/>
              </a:spcAft>
              <a:buFont typeface="Courier New" panose="02070409020205090404" pitchFamily="49" charset="0"/>
              <a:buChar char="o"/>
            </a:pPr>
            <a:r>
              <a:rPr lang="en-US" sz="2400" dirty="0">
                <a:latin typeface="Times New Roman" panose="02020503050405090304" pitchFamily="18" charset="0"/>
                <a:ea typeface="Calibri" panose="020F0502020204030204" pitchFamily="34" charset="0"/>
                <a:cs typeface="Times New Roman" panose="02020503050405090304" pitchFamily="18" charset="0"/>
              </a:rPr>
              <a:t>The main goal of this project is to find the best location to open the restaurant in Toronto so it is in a place that attracts a lot of people. </a:t>
            </a:r>
            <a:endParaRPr lang="en-US" sz="2400" dirty="0">
              <a:effectLst/>
              <a:latin typeface="Calibri" panose="020F0502020204030204" pitchFamily="34" charset="0"/>
              <a:ea typeface="Calibri" panose="020F0502020204030204" pitchFamily="34" charset="0"/>
              <a:cs typeface="Times New Roman" panose="0202050305040509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590800" y="152400"/>
            <a:ext cx="4229043" cy="584775"/>
          </a:xfrm>
          <a:prstGeom prst="rect">
            <a:avLst/>
          </a:prstGeom>
        </p:spPr>
        <p:txBody>
          <a:bodyPr wrap="none">
            <a:spAutoFit/>
          </a:bodyPr>
          <a:lstStyle/>
          <a:p>
            <a:r>
              <a:rPr lang="en-US" sz="3200" dirty="0">
                <a:latin typeface="Arial Rounded MT Bold" panose="020F0704030504030204" pitchFamily="34" charset="77"/>
              </a:rPr>
              <a:t>DATA ACQUISITION</a:t>
            </a:r>
            <a:endParaRPr lang="en-US" sz="3200" dirty="0">
              <a:latin typeface="Arial Rounded MT Bold" panose="020F0704030504030204" pitchFamily="34" charset="77"/>
            </a:endParaRPr>
          </a:p>
        </p:txBody>
      </p:sp>
      <p:sp>
        <p:nvSpPr>
          <p:cNvPr id="5" name="Rectangle 4"/>
          <p:cNvSpPr/>
          <p:nvPr/>
        </p:nvSpPr>
        <p:spPr>
          <a:xfrm>
            <a:off x="762000" y="1066800"/>
            <a:ext cx="7620000" cy="4524315"/>
          </a:xfrm>
          <a:prstGeom prst="rect">
            <a:avLst/>
          </a:prstGeom>
        </p:spPr>
        <p:txBody>
          <a:bodyPr wrap="square">
            <a:spAutoFit/>
          </a:bodyPr>
          <a:lstStyle/>
          <a:p>
            <a:pPr marL="342900" marR="0" lvl="0" indent="-342900" algn="just">
              <a:spcBef>
                <a:spcPts val="0"/>
              </a:spcBef>
              <a:spcAft>
                <a:spcPts val="0"/>
              </a:spcAft>
              <a:buFont typeface="Courier New" panose="02070409020205090404" pitchFamily="49" charset="0"/>
              <a:buChar char="o"/>
            </a:pPr>
            <a:r>
              <a:rPr lang="en-US" sz="2400" dirty="0">
                <a:latin typeface="Times New Roman" panose="02020503050405090304" pitchFamily="18" charset="0"/>
                <a:ea typeface="Calibri" panose="020F0502020204030204" pitchFamily="34" charset="0"/>
                <a:cs typeface="Times New Roman" panose="02020503050405090304" pitchFamily="18" charset="0"/>
              </a:rPr>
              <a:t>We have observed that the numbers of the Syrian refugees are growing especially in Canada in Toronto.</a:t>
            </a:r>
            <a:endParaRPr lang="en-US" sz="2400" dirty="0">
              <a:latin typeface="Times New Roman" panose="02020503050405090304" pitchFamily="18" charset="0"/>
              <a:ea typeface="Calibri" panose="020F0502020204030204" pitchFamily="34" charset="0"/>
              <a:cs typeface="Times New Roman" panose="02020503050405090304" pitchFamily="18" charset="0"/>
            </a:endParaRPr>
          </a:p>
          <a:p>
            <a:pPr marL="342900" marR="0" lvl="0" indent="-342900" algn="just">
              <a:spcBef>
                <a:spcPts val="0"/>
              </a:spcBef>
              <a:spcAft>
                <a:spcPts val="0"/>
              </a:spcAft>
              <a:buFont typeface="Courier New" panose="02070409020205090404" pitchFamily="49" charset="0"/>
              <a:buChar char="o"/>
            </a:pPr>
            <a:endParaRPr lang="en-US" sz="2400" dirty="0">
              <a:latin typeface="Times New Roman" panose="02020503050405090304" pitchFamily="18" charset="0"/>
              <a:ea typeface="Calibri" panose="020F0502020204030204" pitchFamily="34" charset="0"/>
              <a:cs typeface="Times New Roman" panose="02020503050405090304" pitchFamily="18" charset="0"/>
            </a:endParaRPr>
          </a:p>
          <a:p>
            <a:pPr marL="342900" marR="0" lvl="0" indent="-342900" algn="just">
              <a:spcBef>
                <a:spcPts val="0"/>
              </a:spcBef>
              <a:spcAft>
                <a:spcPts val="0"/>
              </a:spcAft>
              <a:buFont typeface="Courier New" panose="02070409020205090404" pitchFamily="49" charset="0"/>
              <a:buChar char="o"/>
            </a:pPr>
            <a:r>
              <a:rPr lang="en-US" sz="2400" dirty="0">
                <a:latin typeface="Times New Roman" panose="02020503050405090304" pitchFamily="18" charset="0"/>
                <a:ea typeface="Calibri" panose="020F0502020204030204" pitchFamily="34" charset="0"/>
                <a:cs typeface="Times New Roman" panose="02020503050405090304" pitchFamily="18" charset="0"/>
              </a:rPr>
              <a:t>We are looking to solve the problem. We will discuss in this report about the best location where one can open the restaurant so that we will be able to higher the Syrian food in the market.</a:t>
            </a:r>
            <a:endParaRPr lang="en-US" sz="2400" dirty="0">
              <a:latin typeface="Times New Roman" panose="02020503050405090304" pitchFamily="18" charset="0"/>
              <a:ea typeface="Calibri" panose="020F0502020204030204" pitchFamily="34" charset="0"/>
              <a:cs typeface="Times New Roman" panose="02020503050405090304" pitchFamily="18" charset="0"/>
            </a:endParaRPr>
          </a:p>
          <a:p>
            <a:pPr marL="342900" marR="0" lvl="0" indent="-342900" algn="just">
              <a:spcBef>
                <a:spcPts val="0"/>
              </a:spcBef>
              <a:spcAft>
                <a:spcPts val="0"/>
              </a:spcAft>
              <a:buFont typeface="Courier New" panose="02070409020205090404" pitchFamily="49" charset="0"/>
              <a:buChar char="o"/>
            </a:pPr>
            <a:endParaRPr lang="en-US" sz="2400" dirty="0">
              <a:latin typeface="Times New Roman" panose="02020503050405090304" pitchFamily="18" charset="0"/>
              <a:ea typeface="Calibri" panose="020F0502020204030204" pitchFamily="34" charset="0"/>
              <a:cs typeface="Times New Roman" panose="02020503050405090304" pitchFamily="18" charset="0"/>
            </a:endParaRPr>
          </a:p>
          <a:p>
            <a:pPr marL="342900" marR="0" lvl="0" indent="-342900" algn="just">
              <a:spcBef>
                <a:spcPts val="0"/>
              </a:spcBef>
              <a:spcAft>
                <a:spcPts val="0"/>
              </a:spcAft>
              <a:buFont typeface="Courier New" panose="02070409020205090404" pitchFamily="49" charset="0"/>
              <a:buChar char="o"/>
            </a:pPr>
            <a:r>
              <a:rPr lang="en-US" sz="2400" dirty="0">
                <a:latin typeface="Times New Roman" panose="02020503050405090304" pitchFamily="18" charset="0"/>
                <a:ea typeface="Calibri" panose="020F0502020204030204" pitchFamily="34" charset="0"/>
                <a:cs typeface="Times New Roman" panose="02020503050405090304" pitchFamily="18" charset="0"/>
              </a:rPr>
              <a:t>We will choose a location that will be away from the other restaurants and most important that the location is very close to downtown because as we know it's a very tourist popularity.</a:t>
            </a:r>
            <a:endParaRPr lang="en-US" sz="2400" dirty="0">
              <a:latin typeface="Times New Roman" panose="02020503050405090304" pitchFamily="18" charset="0"/>
              <a:ea typeface="Calibri" panose="020F0502020204030204" pitchFamily="34" charset="0"/>
              <a:cs typeface="Times New Roman" panose="0202050305040509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960020" y="152400"/>
            <a:ext cx="3223959" cy="1077218"/>
          </a:xfrm>
          <a:prstGeom prst="rect">
            <a:avLst/>
          </a:prstGeom>
        </p:spPr>
        <p:txBody>
          <a:bodyPr wrap="none">
            <a:spAutoFit/>
          </a:bodyPr>
          <a:lstStyle/>
          <a:p>
            <a:r>
              <a:rPr lang="en-US" sz="3200" dirty="0">
                <a:latin typeface="Arial Rounded MT Bold" panose="020F0704030504030204" pitchFamily="34" charset="77"/>
              </a:rPr>
              <a:t>DATA SOURCE</a:t>
            </a:r>
            <a:endParaRPr lang="en-US" sz="3200" dirty="0">
              <a:latin typeface="Arial Rounded MT Bold" panose="020F0704030504030204" pitchFamily="34" charset="77"/>
            </a:endParaRPr>
          </a:p>
          <a:p>
            <a:r>
              <a:rPr lang="en-US" sz="3200" dirty="0">
                <a:latin typeface="Arial Rounded MT Bold" panose="020F0704030504030204" pitchFamily="34" charset="77"/>
              </a:rPr>
              <a:t> </a:t>
            </a:r>
            <a:endParaRPr lang="en-US" sz="3200" dirty="0">
              <a:latin typeface="Arial Rounded MT Bold" panose="020F0704030504030204" pitchFamily="34" charset="77"/>
            </a:endParaRPr>
          </a:p>
        </p:txBody>
      </p:sp>
      <p:sp>
        <p:nvSpPr>
          <p:cNvPr id="5" name="Rectangle 4"/>
          <p:cNvSpPr/>
          <p:nvPr/>
        </p:nvSpPr>
        <p:spPr>
          <a:xfrm>
            <a:off x="762000" y="1066800"/>
            <a:ext cx="7620000" cy="3046988"/>
          </a:xfrm>
          <a:prstGeom prst="rect">
            <a:avLst/>
          </a:prstGeom>
        </p:spPr>
        <p:txBody>
          <a:bodyPr wrap="square">
            <a:spAutoFit/>
          </a:bodyPr>
          <a:lstStyle/>
          <a:p>
            <a:pPr marL="342900" marR="0" lvl="0" indent="-342900" algn="just">
              <a:spcBef>
                <a:spcPts val="0"/>
              </a:spcBef>
              <a:spcAft>
                <a:spcPts val="0"/>
              </a:spcAft>
              <a:buFont typeface="Courier New" panose="02070409020205090404" pitchFamily="49" charset="0"/>
              <a:buChar char="o"/>
            </a:pPr>
            <a:r>
              <a:rPr lang="en-US" sz="2400" dirty="0">
                <a:latin typeface="Times New Roman" panose="02020503050405090304" pitchFamily="18" charset="0"/>
                <a:ea typeface="Calibri" panose="020F0502020204030204" pitchFamily="34" charset="0"/>
                <a:cs typeface="Times New Roman" panose="02020503050405090304" pitchFamily="18" charset="0"/>
              </a:rPr>
              <a:t>Toronto postal code data scraped from Wikipedia page</a:t>
            </a:r>
            <a:endParaRPr lang="en-US" sz="2400" dirty="0">
              <a:latin typeface="Times New Roman" panose="02020503050405090304" pitchFamily="18" charset="0"/>
              <a:ea typeface="Calibri" panose="020F0502020204030204" pitchFamily="34" charset="0"/>
              <a:cs typeface="Times New Roman" panose="02020503050405090304" pitchFamily="18" charset="0"/>
            </a:endParaRPr>
          </a:p>
          <a:p>
            <a:pPr marR="0" lvl="0" algn="just">
              <a:spcBef>
                <a:spcPts val="0"/>
              </a:spcBef>
              <a:spcAft>
                <a:spcPts val="0"/>
              </a:spcAft>
            </a:pPr>
            <a:endParaRPr lang="en-US" sz="2400" dirty="0">
              <a:latin typeface="Times New Roman" panose="02020503050405090304" pitchFamily="18" charset="0"/>
              <a:ea typeface="Calibri" panose="020F0502020204030204" pitchFamily="34" charset="0"/>
              <a:cs typeface="Times New Roman" panose="02020503050405090304" pitchFamily="18" charset="0"/>
            </a:endParaRPr>
          </a:p>
          <a:p>
            <a:pPr marL="342900" marR="0" lvl="0" indent="-342900" algn="just">
              <a:spcBef>
                <a:spcPts val="0"/>
              </a:spcBef>
              <a:spcAft>
                <a:spcPts val="0"/>
              </a:spcAft>
              <a:buFont typeface="Courier New" panose="02070409020205090404" pitchFamily="49" charset="0"/>
              <a:buChar char="o"/>
            </a:pPr>
            <a:r>
              <a:rPr lang="en-US" sz="2400" dirty="0">
                <a:latin typeface="Times New Roman" panose="02020503050405090304" pitchFamily="18" charset="0"/>
                <a:ea typeface="Calibri" panose="020F0502020204030204" pitchFamily="34" charset="0"/>
                <a:cs typeface="Times New Roman" panose="02020503050405090304" pitchFamily="18" charset="0"/>
              </a:rPr>
              <a:t>Number of restaurants and their type and location in every neighborhood will be obtained using Foursquare API</a:t>
            </a:r>
            <a:endParaRPr lang="en-US" sz="2400" dirty="0">
              <a:latin typeface="Times New Roman" panose="02020503050405090304" pitchFamily="18" charset="0"/>
              <a:ea typeface="Calibri" panose="020F0502020204030204" pitchFamily="34" charset="0"/>
              <a:cs typeface="Times New Roman" panose="02020503050405090304" pitchFamily="18" charset="0"/>
            </a:endParaRPr>
          </a:p>
          <a:p>
            <a:pPr marL="342900" marR="0" lvl="0" indent="-342900" algn="just">
              <a:spcBef>
                <a:spcPts val="0"/>
              </a:spcBef>
              <a:spcAft>
                <a:spcPts val="0"/>
              </a:spcAft>
              <a:buFont typeface="Courier New" panose="02070409020205090404" pitchFamily="49" charset="0"/>
              <a:buChar char="o"/>
            </a:pPr>
            <a:endParaRPr lang="en-US" sz="2400" dirty="0">
              <a:latin typeface="Times New Roman" panose="02020503050405090304" pitchFamily="18" charset="0"/>
              <a:ea typeface="Calibri" panose="020F0502020204030204" pitchFamily="34" charset="0"/>
              <a:cs typeface="Times New Roman" panose="02020503050405090304" pitchFamily="18" charset="0"/>
            </a:endParaRPr>
          </a:p>
          <a:p>
            <a:pPr marL="342900" marR="0" lvl="0" indent="-342900" algn="just">
              <a:spcBef>
                <a:spcPts val="0"/>
              </a:spcBef>
              <a:spcAft>
                <a:spcPts val="0"/>
              </a:spcAft>
              <a:buFont typeface="Courier New" panose="02070409020205090404" pitchFamily="49" charset="0"/>
              <a:buChar char="o"/>
            </a:pPr>
            <a:r>
              <a:rPr lang="en-US" sz="2400" dirty="0">
                <a:latin typeface="Times New Roman" panose="02020503050405090304" pitchFamily="18" charset="0"/>
                <a:ea typeface="Calibri" panose="020F0502020204030204" pitchFamily="34" charset="0"/>
                <a:cs typeface="Times New Roman" panose="02020503050405090304" pitchFamily="18" charset="0"/>
              </a:rPr>
              <a:t>Coordinates of downtown Toronto will be obtained using Google latitude and longitude of the CN tower</a:t>
            </a:r>
            <a:endParaRPr lang="en-US" sz="2400" dirty="0">
              <a:latin typeface="Times New Roman" panose="02020503050405090304" pitchFamily="18" charset="0"/>
              <a:ea typeface="Calibri" panose="020F0502020204030204" pitchFamily="34" charset="0"/>
              <a:cs typeface="Times New Roman" panose="0202050305040509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219200" y="152400"/>
            <a:ext cx="7345281" cy="1569660"/>
          </a:xfrm>
          <a:prstGeom prst="rect">
            <a:avLst/>
          </a:prstGeom>
        </p:spPr>
        <p:txBody>
          <a:bodyPr wrap="none">
            <a:spAutoFit/>
          </a:bodyPr>
          <a:lstStyle/>
          <a:p>
            <a:pPr algn="ctr"/>
            <a:r>
              <a:rPr lang="en-US" sz="3200" dirty="0">
                <a:latin typeface="Arial Rounded MT Bold" panose="020F0704030504030204" pitchFamily="34" charset="77"/>
              </a:rPr>
              <a:t>PROCESS OF DATA PERPERATION </a:t>
            </a:r>
            <a:endParaRPr lang="en-US" sz="3200" dirty="0">
              <a:latin typeface="Arial Rounded MT Bold" panose="020F0704030504030204" pitchFamily="34" charset="77"/>
            </a:endParaRPr>
          </a:p>
          <a:p>
            <a:pPr algn="ctr"/>
            <a:r>
              <a:rPr lang="en-US" sz="3200" dirty="0">
                <a:latin typeface="Arial Rounded MT Bold" panose="020F0704030504030204" pitchFamily="34" charset="77"/>
              </a:rPr>
              <a:t>AND CLEANING </a:t>
            </a:r>
            <a:endParaRPr lang="en-US" sz="3200" dirty="0">
              <a:latin typeface="Arial Rounded MT Bold" panose="020F0704030504030204" pitchFamily="34" charset="77"/>
            </a:endParaRPr>
          </a:p>
          <a:p>
            <a:pPr algn="ctr"/>
            <a:r>
              <a:rPr lang="en-US" sz="3200" dirty="0">
                <a:latin typeface="Arial Rounded MT Bold" panose="020F0704030504030204" pitchFamily="34" charset="77"/>
              </a:rPr>
              <a:t> </a:t>
            </a:r>
            <a:endParaRPr lang="en-US" sz="3200" dirty="0">
              <a:latin typeface="Arial Rounded MT Bold" panose="020F0704030504030204" pitchFamily="34" charset="77"/>
            </a:endParaRPr>
          </a:p>
        </p:txBody>
      </p:sp>
      <p:sp>
        <p:nvSpPr>
          <p:cNvPr id="5" name="Rectangle 4"/>
          <p:cNvSpPr/>
          <p:nvPr/>
        </p:nvSpPr>
        <p:spPr>
          <a:xfrm>
            <a:off x="609600" y="1430193"/>
            <a:ext cx="7620000" cy="1200329"/>
          </a:xfrm>
          <a:prstGeom prst="rect">
            <a:avLst/>
          </a:prstGeom>
        </p:spPr>
        <p:txBody>
          <a:bodyPr wrap="square">
            <a:spAutoFit/>
          </a:bodyPr>
          <a:lstStyle/>
          <a:p>
            <a:pPr marL="342900" marR="0" lvl="0" indent="-342900" algn="just">
              <a:spcBef>
                <a:spcPts val="0"/>
              </a:spcBef>
              <a:spcAft>
                <a:spcPts val="0"/>
              </a:spcAft>
              <a:buFont typeface="Courier New" panose="02070409020205090404" pitchFamily="49" charset="0"/>
              <a:buChar char="o"/>
            </a:pPr>
            <a:r>
              <a:rPr lang="en-US" sz="2400" dirty="0">
                <a:latin typeface="Times New Roman" panose="02020503050405090304" pitchFamily="18" charset="0"/>
                <a:ea typeface="Calibri" panose="020F0502020204030204" pitchFamily="34" charset="0"/>
                <a:cs typeface="Times New Roman" panose="02020503050405090304" pitchFamily="18" charset="0"/>
              </a:rPr>
              <a:t>Data were refined to be developed the panda's data frame which will include the borough, neighborhood, postal code and finally the longitude.</a:t>
            </a:r>
            <a:endParaRPr lang="en-US" sz="2400" dirty="0">
              <a:latin typeface="Times New Roman" panose="02020503050405090304" pitchFamily="18" charset="0"/>
              <a:ea typeface="Calibri" panose="020F0502020204030204" pitchFamily="34" charset="0"/>
              <a:cs typeface="Times New Roman" panose="02020503050405090304" pitchFamily="18" charset="0"/>
            </a:endParaRPr>
          </a:p>
        </p:txBody>
      </p:sp>
      <p:sp>
        <p:nvSpPr>
          <p:cNvPr id="4" name="object 6"/>
          <p:cNvSpPr/>
          <p:nvPr/>
        </p:nvSpPr>
        <p:spPr>
          <a:xfrm>
            <a:off x="762000" y="2644377"/>
            <a:ext cx="6629400" cy="3279914"/>
          </a:xfrm>
          <a:prstGeom prst="rect">
            <a:avLst/>
          </a:prstGeom>
          <a:blipFill>
            <a:blip r:embed="rId1" cstate="print"/>
            <a:stretch>
              <a:fillRect/>
            </a:stretch>
          </a:blipFill>
        </p:spPr>
        <p:txBody>
          <a:bodyPr wrap="square" lIns="0" tIns="0" rIns="0" bIns="0" rtlCol="0"/>
          <a:lstStyle/>
          <a:p>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219200" y="152400"/>
            <a:ext cx="7345281" cy="1569660"/>
          </a:xfrm>
          <a:prstGeom prst="rect">
            <a:avLst/>
          </a:prstGeom>
        </p:spPr>
        <p:txBody>
          <a:bodyPr wrap="none">
            <a:spAutoFit/>
          </a:bodyPr>
          <a:lstStyle/>
          <a:p>
            <a:pPr algn="ctr"/>
            <a:r>
              <a:rPr lang="en-US" sz="3200" dirty="0">
                <a:latin typeface="Arial Rounded MT Bold" panose="020F0704030504030204" pitchFamily="34" charset="77"/>
              </a:rPr>
              <a:t>PROCESS OF DATA PERPERATION </a:t>
            </a:r>
            <a:endParaRPr lang="en-US" sz="3200" dirty="0">
              <a:latin typeface="Arial Rounded MT Bold" panose="020F0704030504030204" pitchFamily="34" charset="77"/>
            </a:endParaRPr>
          </a:p>
          <a:p>
            <a:pPr algn="ctr"/>
            <a:r>
              <a:rPr lang="en-US" sz="3200" dirty="0">
                <a:latin typeface="Arial Rounded MT Bold" panose="020F0704030504030204" pitchFamily="34" charset="77"/>
              </a:rPr>
              <a:t>AND CLEANING </a:t>
            </a:r>
            <a:endParaRPr lang="en-US" sz="3200" dirty="0">
              <a:latin typeface="Arial Rounded MT Bold" panose="020F0704030504030204" pitchFamily="34" charset="77"/>
            </a:endParaRPr>
          </a:p>
          <a:p>
            <a:pPr algn="ctr"/>
            <a:r>
              <a:rPr lang="en-US" sz="3200" dirty="0">
                <a:latin typeface="Arial Rounded MT Bold" panose="020F0704030504030204" pitchFamily="34" charset="77"/>
              </a:rPr>
              <a:t> </a:t>
            </a:r>
            <a:endParaRPr lang="en-US" sz="3200" dirty="0">
              <a:latin typeface="Arial Rounded MT Bold" panose="020F0704030504030204" pitchFamily="34" charset="77"/>
            </a:endParaRPr>
          </a:p>
        </p:txBody>
      </p:sp>
      <p:sp>
        <p:nvSpPr>
          <p:cNvPr id="5" name="Rectangle 4"/>
          <p:cNvSpPr/>
          <p:nvPr/>
        </p:nvSpPr>
        <p:spPr>
          <a:xfrm>
            <a:off x="609600" y="1430193"/>
            <a:ext cx="7620000" cy="1569660"/>
          </a:xfrm>
          <a:prstGeom prst="rect">
            <a:avLst/>
          </a:prstGeom>
        </p:spPr>
        <p:txBody>
          <a:bodyPr wrap="square">
            <a:spAutoFit/>
          </a:bodyPr>
          <a:lstStyle/>
          <a:p>
            <a:pPr marL="342900" marR="0" lvl="0" indent="-342900" algn="just">
              <a:spcBef>
                <a:spcPts val="0"/>
              </a:spcBef>
              <a:spcAft>
                <a:spcPts val="0"/>
              </a:spcAft>
              <a:buFont typeface="Courier New" panose="02070409020205090404" pitchFamily="49" charset="0"/>
              <a:buChar char="o"/>
            </a:pPr>
            <a:r>
              <a:rPr lang="en-US" sz="2400" dirty="0">
                <a:latin typeface="Times New Roman" panose="02020503050405090304" pitchFamily="18" charset="0"/>
                <a:ea typeface="Calibri" panose="020F0502020204030204" pitchFamily="34" charset="0"/>
                <a:cs typeface="Times New Roman" panose="02020503050405090304" pitchFamily="18" charset="0"/>
              </a:rPr>
              <a:t>Using Foursquare API locations, we identified 10 best places of the neighborhood, we refined the data frame in such a way so that we had only the neighborhoods that have a food category the best 10.</a:t>
            </a:r>
            <a:endParaRPr lang="en-US" sz="2400" dirty="0">
              <a:latin typeface="Times New Roman" panose="02020503050405090304" pitchFamily="18" charset="0"/>
              <a:ea typeface="Calibri" panose="020F0502020204030204" pitchFamily="34" charset="0"/>
              <a:cs typeface="Times New Roman" panose="02020503050405090304" pitchFamily="18" charset="0"/>
            </a:endParaRPr>
          </a:p>
        </p:txBody>
      </p:sp>
      <p:sp>
        <p:nvSpPr>
          <p:cNvPr id="6" name="object 8"/>
          <p:cNvSpPr/>
          <p:nvPr/>
        </p:nvSpPr>
        <p:spPr>
          <a:xfrm>
            <a:off x="914400" y="3124200"/>
            <a:ext cx="7162800" cy="2991485"/>
          </a:xfrm>
          <a:prstGeom prst="rect">
            <a:avLst/>
          </a:prstGeom>
          <a:blipFill>
            <a:blip r:embed="rId1" cstate="print"/>
            <a:stretch>
              <a:fillRect/>
            </a:stretch>
          </a:blipFill>
        </p:spPr>
        <p:txBody>
          <a:bodyPr wrap="square" lIns="0" tIns="0" rIns="0" bIns="0" rtlCol="0"/>
          <a:lstStyle/>
          <a:p>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906847" y="226649"/>
            <a:ext cx="5330305" cy="1077218"/>
          </a:xfrm>
          <a:prstGeom prst="rect">
            <a:avLst/>
          </a:prstGeom>
        </p:spPr>
        <p:txBody>
          <a:bodyPr wrap="none">
            <a:spAutoFit/>
          </a:bodyPr>
          <a:lstStyle/>
          <a:p>
            <a:pPr algn="ctr"/>
            <a:r>
              <a:rPr lang="en-US" sz="3200" dirty="0">
                <a:latin typeface="Arial Rounded MT Bold" panose="020F0704030504030204" pitchFamily="34" charset="77"/>
              </a:rPr>
              <a:t>Exploratory data analysis </a:t>
            </a:r>
            <a:endParaRPr lang="en-US" sz="3200" dirty="0">
              <a:latin typeface="Arial Rounded MT Bold" panose="020F0704030504030204" pitchFamily="34" charset="77"/>
            </a:endParaRPr>
          </a:p>
          <a:p>
            <a:pPr algn="ctr"/>
            <a:r>
              <a:rPr lang="en-US" sz="3200" dirty="0">
                <a:latin typeface="Arial Rounded MT Bold" panose="020F0704030504030204" pitchFamily="34" charset="77"/>
              </a:rPr>
              <a:t> </a:t>
            </a:r>
            <a:endParaRPr lang="en-US" sz="3200" dirty="0">
              <a:latin typeface="Arial Rounded MT Bold" panose="020F0704030504030204" pitchFamily="34" charset="77"/>
            </a:endParaRPr>
          </a:p>
        </p:txBody>
      </p:sp>
      <p:sp>
        <p:nvSpPr>
          <p:cNvPr id="5" name="Rectangle 4"/>
          <p:cNvSpPr/>
          <p:nvPr/>
        </p:nvSpPr>
        <p:spPr>
          <a:xfrm>
            <a:off x="609600" y="1430193"/>
            <a:ext cx="7620000" cy="830997"/>
          </a:xfrm>
          <a:prstGeom prst="rect">
            <a:avLst/>
          </a:prstGeom>
        </p:spPr>
        <p:txBody>
          <a:bodyPr wrap="square">
            <a:spAutoFit/>
          </a:bodyPr>
          <a:lstStyle/>
          <a:p>
            <a:pPr marL="342900" marR="0" lvl="0" indent="-342900" algn="just">
              <a:spcBef>
                <a:spcPts val="0"/>
              </a:spcBef>
              <a:spcAft>
                <a:spcPts val="0"/>
              </a:spcAft>
              <a:buFont typeface="Courier New" panose="02070409020205090404" pitchFamily="49" charset="0"/>
              <a:buChar char="o"/>
            </a:pPr>
            <a:r>
              <a:rPr lang="en-US" sz="2400" dirty="0">
                <a:latin typeface="Times New Roman" panose="02020503050405090304" pitchFamily="18" charset="0"/>
                <a:ea typeface="Calibri" panose="020F0502020204030204" pitchFamily="34" charset="0"/>
                <a:cs typeface="Times New Roman" panose="02020503050405090304" pitchFamily="18" charset="0"/>
              </a:rPr>
              <a:t>We used Folium MAPS to find hotspots that will be perfect for the restaurant visualize the locations.</a:t>
            </a:r>
            <a:endParaRPr lang="en-US" sz="2400" dirty="0">
              <a:latin typeface="Times New Roman" panose="02020503050405090304" pitchFamily="18" charset="0"/>
              <a:ea typeface="Calibri" panose="020F0502020204030204" pitchFamily="34" charset="0"/>
              <a:cs typeface="Times New Roman" panose="02020503050405090304" pitchFamily="18" charset="0"/>
            </a:endParaRPr>
          </a:p>
        </p:txBody>
      </p:sp>
      <p:sp>
        <p:nvSpPr>
          <p:cNvPr id="7" name="object 11"/>
          <p:cNvSpPr/>
          <p:nvPr/>
        </p:nvSpPr>
        <p:spPr>
          <a:xfrm>
            <a:off x="1997392" y="2590800"/>
            <a:ext cx="4844415" cy="3273342"/>
          </a:xfrm>
          <a:prstGeom prst="rect">
            <a:avLst/>
          </a:prstGeom>
          <a:blipFill>
            <a:blip r:embed="rId1" cstate="print"/>
            <a:stretch>
              <a:fillRect/>
            </a:stretch>
          </a:blipFill>
        </p:spPr>
        <p:txBody>
          <a:bodyPr wrap="square" lIns="0" tIns="0" rIns="0" bIns="0" rtlCol="0">
            <a:noAutofit/>
          </a:bodyPr>
          <a:lstStyle/>
          <a:p>
            <a:pPr marL="0" marR="0" algn="ctr">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503050405090304" pitchFamily="18" charset="0"/>
              </a:rPr>
              <a:t> </a:t>
            </a:r>
            <a:endParaRPr lang="en-US" sz="1200">
              <a:effectLst/>
              <a:latin typeface="Calibri" panose="020F0502020204030204" pitchFamily="34" charset="0"/>
              <a:ea typeface="Calibri" panose="020F0502020204030204" pitchFamily="34" charset="0"/>
              <a:cs typeface="Times New Roman" panose="02020503050405090304" pitchFamily="18" charset="0"/>
            </a:endParaRPr>
          </a:p>
          <a:p>
            <a:pPr marL="0" marR="0" algn="ctr">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503050405090304" pitchFamily="18" charset="0"/>
              </a:rPr>
              <a:t> </a:t>
            </a:r>
            <a:endParaRPr lang="en-US" sz="1200">
              <a:effectLst/>
              <a:latin typeface="Calibri" panose="020F0502020204030204" pitchFamily="34" charset="0"/>
              <a:ea typeface="Calibri" panose="020F0502020204030204" pitchFamily="34" charset="0"/>
              <a:cs typeface="Times New Roman" panose="02020503050405090304" pitchFamily="18" charset="0"/>
            </a:endParaRPr>
          </a:p>
          <a:p>
            <a:pPr marL="0" marR="0" algn="ctr">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503050405090304" pitchFamily="18" charset="0"/>
              </a:rPr>
              <a:t> </a:t>
            </a:r>
            <a:endParaRPr lang="en-US" sz="1200">
              <a:effectLst/>
              <a:latin typeface="Calibri" panose="020F0502020204030204" pitchFamily="34" charset="0"/>
              <a:ea typeface="Calibri" panose="020F0502020204030204" pitchFamily="34" charset="0"/>
              <a:cs typeface="Times New Roman" panose="02020503050405090304" pitchFamily="18" charset="0"/>
            </a:endParaRPr>
          </a:p>
          <a:p>
            <a:pPr marL="0" marR="0" algn="ctr">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503050405090304" pitchFamily="18" charset="0"/>
              </a:rPr>
              <a:t> </a:t>
            </a:r>
            <a:endParaRPr lang="en-US" sz="1200">
              <a:effectLst/>
              <a:latin typeface="Calibri" panose="020F0502020204030204" pitchFamily="34" charset="0"/>
              <a:ea typeface="Calibri" panose="020F0502020204030204" pitchFamily="34" charset="0"/>
              <a:cs typeface="Times New Roman" panose="02020503050405090304" pitchFamily="18" charset="0"/>
            </a:endParaRPr>
          </a:p>
          <a:p>
            <a:pPr marL="0" marR="0" algn="ctr">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503050405090304" pitchFamily="18" charset="0"/>
              </a:rPr>
              <a:t> </a:t>
            </a:r>
            <a:endParaRPr lang="en-US" sz="1200">
              <a:effectLst/>
              <a:latin typeface="Calibri" panose="020F0502020204030204" pitchFamily="34" charset="0"/>
              <a:ea typeface="Calibri" panose="020F0502020204030204" pitchFamily="34" charset="0"/>
              <a:cs typeface="Times New Roman" panose="02020503050405090304" pitchFamily="18" charset="0"/>
            </a:endParaRPr>
          </a:p>
          <a:p>
            <a:pPr marL="0" marR="0" algn="ctr">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503050405090304" pitchFamily="18" charset="0"/>
              </a:rPr>
              <a:t> </a:t>
            </a:r>
            <a:endParaRPr lang="en-US" sz="1200">
              <a:effectLst/>
              <a:latin typeface="Calibri" panose="020F0502020204030204" pitchFamily="34" charset="0"/>
              <a:ea typeface="Calibri" panose="020F0502020204030204" pitchFamily="34" charset="0"/>
              <a:cs typeface="Times New Roman" panose="02020503050405090304" pitchFamily="18" charset="0"/>
            </a:endParaRPr>
          </a:p>
          <a:p>
            <a:pPr marL="0" marR="0" algn="ctr">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503050405090304" pitchFamily="18" charset="0"/>
              </a:rPr>
              <a:t> </a:t>
            </a:r>
            <a:endParaRPr lang="en-US" sz="1200">
              <a:effectLst/>
              <a:latin typeface="Calibri" panose="020F0502020204030204" pitchFamily="34" charset="0"/>
              <a:ea typeface="Calibri" panose="020F0502020204030204" pitchFamily="34" charset="0"/>
              <a:cs typeface="Times New Roman" panose="02020503050405090304" pitchFamily="18" charset="0"/>
            </a:endParaRPr>
          </a:p>
          <a:p>
            <a:pPr marL="0" marR="0" algn="ctr">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503050405090304" pitchFamily="18" charset="0"/>
              </a:rPr>
              <a:t> </a:t>
            </a:r>
            <a:endParaRPr lang="en-US" sz="1200">
              <a:effectLst/>
              <a:latin typeface="Calibri" panose="020F0502020204030204" pitchFamily="34" charset="0"/>
              <a:ea typeface="Calibri" panose="020F0502020204030204" pitchFamily="34" charset="0"/>
              <a:cs typeface="Times New Roman" panose="02020503050405090304" pitchFamily="18" charset="0"/>
            </a:endParaRPr>
          </a:p>
          <a:p>
            <a:pPr marL="0" marR="0" algn="ctr">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503050405090304" pitchFamily="18" charset="0"/>
              </a:rPr>
              <a:t> </a:t>
            </a:r>
            <a:endParaRPr lang="en-US" sz="1200">
              <a:effectLst/>
              <a:latin typeface="Calibri" panose="020F0502020204030204" pitchFamily="34" charset="0"/>
              <a:ea typeface="Calibri" panose="020F0502020204030204" pitchFamily="34" charset="0"/>
              <a:cs typeface="Times New Roman" panose="02020503050405090304" pitchFamily="18" charset="0"/>
            </a:endParaRPr>
          </a:p>
          <a:p>
            <a:pPr marL="0" marR="0" algn="ctr">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503050405090304" pitchFamily="18" charset="0"/>
              </a:rPr>
              <a:t> </a:t>
            </a:r>
            <a:endParaRPr lang="en-US" sz="1200">
              <a:effectLst/>
              <a:latin typeface="Calibri" panose="020F0502020204030204" pitchFamily="34" charset="0"/>
              <a:ea typeface="Calibri" panose="020F0502020204030204" pitchFamily="34" charset="0"/>
              <a:cs typeface="Times New Roman" panose="02020503050405090304" pitchFamily="18" charset="0"/>
            </a:endParaRPr>
          </a:p>
          <a:p>
            <a:pPr marL="0" marR="0" algn="ctr">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503050405090304" pitchFamily="18" charset="0"/>
              </a:rPr>
              <a:t> </a:t>
            </a:r>
            <a:endParaRPr lang="en-US" sz="1200">
              <a:effectLst/>
              <a:latin typeface="Calibri" panose="020F0502020204030204" pitchFamily="34" charset="0"/>
              <a:ea typeface="Calibri" panose="020F0502020204030204" pitchFamily="34" charset="0"/>
              <a:cs typeface="Times New Roman" panose="02020503050405090304" pitchFamily="18" charset="0"/>
            </a:endParaRPr>
          </a:p>
          <a:p>
            <a:pPr marL="0" marR="0" algn="ctr">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503050405090304" pitchFamily="18" charset="0"/>
              </a:rPr>
              <a:t> </a:t>
            </a:r>
            <a:endParaRPr lang="en-US" sz="1200">
              <a:effectLst/>
              <a:latin typeface="Calibri" panose="020F0502020204030204" pitchFamily="34" charset="0"/>
              <a:ea typeface="Calibri" panose="020F0502020204030204" pitchFamily="34" charset="0"/>
              <a:cs typeface="Times New Roman" panose="02020503050405090304" pitchFamily="18" charset="0"/>
            </a:endParaRPr>
          </a:p>
          <a:p>
            <a:pPr marL="0" marR="0" algn="ctr">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503050405090304" pitchFamily="18" charset="0"/>
              </a:rPr>
              <a:t> </a:t>
            </a:r>
            <a:endParaRPr lang="en-US" sz="1200">
              <a:effectLst/>
              <a:latin typeface="Calibri" panose="020F0502020204030204" pitchFamily="34" charset="0"/>
              <a:ea typeface="Calibri" panose="020F0502020204030204" pitchFamily="34" charset="0"/>
              <a:cs typeface="Times New Roman" panose="02020503050405090304" pitchFamily="18" charset="0"/>
            </a:endParaRPr>
          </a:p>
          <a:p>
            <a:pPr marL="0" marR="0" algn="ctr">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503050405090304" pitchFamily="18" charset="0"/>
              </a:rPr>
              <a:t> </a:t>
            </a:r>
            <a:endParaRPr lang="en-US" sz="1200">
              <a:effectLst/>
              <a:latin typeface="Calibri" panose="020F0502020204030204" pitchFamily="34" charset="0"/>
              <a:ea typeface="Calibri" panose="020F0502020204030204" pitchFamily="34" charset="0"/>
              <a:cs typeface="Times New Roman" panose="0202050305040509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279018" y="228600"/>
            <a:ext cx="2585964" cy="1077218"/>
          </a:xfrm>
          <a:prstGeom prst="rect">
            <a:avLst/>
          </a:prstGeom>
        </p:spPr>
        <p:txBody>
          <a:bodyPr wrap="none">
            <a:spAutoFit/>
          </a:bodyPr>
          <a:lstStyle/>
          <a:p>
            <a:pPr algn="ctr"/>
            <a:r>
              <a:rPr lang="en-US" sz="3200" dirty="0">
                <a:latin typeface="Arial Rounded MT Bold" panose="020F0704030504030204" pitchFamily="34" charset="77"/>
              </a:rPr>
              <a:t>HOTSPOTS </a:t>
            </a:r>
            <a:endParaRPr lang="en-US" sz="3200" dirty="0">
              <a:latin typeface="Arial Rounded MT Bold" panose="020F0704030504030204" pitchFamily="34" charset="77"/>
            </a:endParaRPr>
          </a:p>
          <a:p>
            <a:pPr algn="ctr"/>
            <a:r>
              <a:rPr lang="en-US" sz="3200" dirty="0">
                <a:latin typeface="Arial Rounded MT Bold" panose="020F0704030504030204" pitchFamily="34" charset="77"/>
              </a:rPr>
              <a:t> </a:t>
            </a:r>
            <a:endParaRPr lang="en-US" sz="3200" dirty="0">
              <a:latin typeface="Arial Rounded MT Bold" panose="020F0704030504030204" pitchFamily="34" charset="77"/>
            </a:endParaRPr>
          </a:p>
        </p:txBody>
      </p:sp>
      <p:sp>
        <p:nvSpPr>
          <p:cNvPr id="5" name="Rectangle 4"/>
          <p:cNvSpPr/>
          <p:nvPr/>
        </p:nvSpPr>
        <p:spPr>
          <a:xfrm>
            <a:off x="609600" y="1430193"/>
            <a:ext cx="7620000" cy="2677656"/>
          </a:xfrm>
          <a:prstGeom prst="rect">
            <a:avLst/>
          </a:prstGeom>
        </p:spPr>
        <p:txBody>
          <a:bodyPr wrap="square">
            <a:spAutoFit/>
          </a:bodyPr>
          <a:lstStyle/>
          <a:p>
            <a:pPr marL="342900" marR="0" lvl="0" indent="-342900" algn="just">
              <a:spcBef>
                <a:spcPts val="0"/>
              </a:spcBef>
              <a:spcAft>
                <a:spcPts val="0"/>
              </a:spcAft>
              <a:buFont typeface="Courier New" panose="02070409020205090404" pitchFamily="49" charset="0"/>
              <a:buChar char="o"/>
            </a:pPr>
            <a:r>
              <a:rPr lang="en-US" sz="2400" dirty="0">
                <a:latin typeface="Times New Roman" panose="02020503050405090304" pitchFamily="18" charset="0"/>
                <a:ea typeface="Calibri" panose="020F0502020204030204" pitchFamily="34" charset="0"/>
                <a:cs typeface="Times New Roman" panose="02020503050405090304" pitchFamily="18" charset="0"/>
              </a:rPr>
              <a:t>When we applied explore URL analysis with the Arabic Syrian style restaurant place category ID to every hotspot of the restaurant, we identified that there isn't much restaurants close to the hotspots.</a:t>
            </a:r>
            <a:endParaRPr lang="en-US" sz="2400" dirty="0">
              <a:latin typeface="Times New Roman" panose="02020503050405090304" pitchFamily="18" charset="0"/>
              <a:ea typeface="Calibri" panose="020F0502020204030204" pitchFamily="34" charset="0"/>
              <a:cs typeface="Times New Roman" panose="02020503050405090304" pitchFamily="18" charset="0"/>
            </a:endParaRPr>
          </a:p>
          <a:p>
            <a:pPr marL="342900" marR="0" lvl="0" indent="-342900" algn="just">
              <a:spcBef>
                <a:spcPts val="0"/>
              </a:spcBef>
              <a:spcAft>
                <a:spcPts val="0"/>
              </a:spcAft>
              <a:buFont typeface="Courier New" panose="02070409020205090404" pitchFamily="49" charset="0"/>
              <a:buChar char="o"/>
            </a:pPr>
            <a:r>
              <a:rPr lang="en-US" sz="2400" dirty="0">
                <a:latin typeface="Times New Roman" panose="02020503050405090304" pitchFamily="18" charset="0"/>
                <a:ea typeface="Calibri" panose="020F0502020204030204" pitchFamily="34" charset="0"/>
                <a:cs typeface="Times New Roman" panose="02020503050405090304" pitchFamily="18" charset="0"/>
              </a:rPr>
              <a:t>Parameter in URL: Result by 100-500m radius.</a:t>
            </a:r>
            <a:endParaRPr lang="en-US" sz="2400" dirty="0">
              <a:latin typeface="Times New Roman" panose="02020503050405090304" pitchFamily="18" charset="0"/>
              <a:ea typeface="Calibri" panose="020F0502020204030204" pitchFamily="34" charset="0"/>
              <a:cs typeface="Times New Roman" panose="02020503050405090304" pitchFamily="18" charset="0"/>
            </a:endParaRPr>
          </a:p>
          <a:p>
            <a:pPr marL="342900" marR="0" lvl="0" indent="-342900" algn="just">
              <a:spcBef>
                <a:spcPts val="0"/>
              </a:spcBef>
              <a:spcAft>
                <a:spcPts val="0"/>
              </a:spcAft>
              <a:buFont typeface="Courier New" panose="02070409020205090404" pitchFamily="49" charset="0"/>
              <a:buChar char="o"/>
            </a:pPr>
            <a:r>
              <a:rPr lang="en-US" sz="2400" dirty="0">
                <a:latin typeface="Times New Roman" panose="02020503050405090304" pitchFamily="18" charset="0"/>
                <a:ea typeface="Calibri" panose="020F0502020204030204" pitchFamily="34" charset="0"/>
                <a:cs typeface="Times New Roman" panose="02020503050405090304" pitchFamily="18" charset="0"/>
              </a:rPr>
              <a:t>We identified 6 restaurant hotspots don't have an Arabic Syrian style restaurant in the 500m radius.  </a:t>
            </a:r>
            <a:endParaRPr lang="en-US" sz="2400" dirty="0">
              <a:latin typeface="Times New Roman" panose="02020503050405090304" pitchFamily="18" charset="0"/>
              <a:ea typeface="Calibri" panose="020F0502020204030204" pitchFamily="34" charset="0"/>
              <a:cs typeface="Times New Roman" panose="02020503050405090304" pitchFamily="18"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589452" y="228600"/>
            <a:ext cx="5875326" cy="1569660"/>
          </a:xfrm>
          <a:prstGeom prst="rect">
            <a:avLst/>
          </a:prstGeom>
        </p:spPr>
        <p:txBody>
          <a:bodyPr wrap="none">
            <a:spAutoFit/>
          </a:bodyPr>
          <a:lstStyle/>
          <a:p>
            <a:pPr algn="ctr"/>
            <a:r>
              <a:rPr lang="en-US" sz="3200" dirty="0">
                <a:latin typeface="Arial Rounded MT Bold" panose="020F0704030504030204" pitchFamily="34" charset="77"/>
              </a:rPr>
              <a:t>RESULTS AND DISCUSSION</a:t>
            </a:r>
            <a:endParaRPr lang="en-US" sz="3200" dirty="0">
              <a:latin typeface="Arial Rounded MT Bold" panose="020F0704030504030204" pitchFamily="34" charset="77"/>
            </a:endParaRPr>
          </a:p>
          <a:p>
            <a:pPr algn="ctr"/>
            <a:r>
              <a:rPr lang="en-US" sz="3200" dirty="0">
                <a:latin typeface="Arial Rounded MT Bold" panose="020F0704030504030204" pitchFamily="34" charset="77"/>
              </a:rPr>
              <a:t> </a:t>
            </a:r>
            <a:endParaRPr lang="en-US" sz="3200" dirty="0">
              <a:latin typeface="Arial Rounded MT Bold" panose="020F0704030504030204" pitchFamily="34" charset="77"/>
            </a:endParaRPr>
          </a:p>
          <a:p>
            <a:pPr algn="ctr"/>
            <a:r>
              <a:rPr lang="en-US" sz="3200" dirty="0">
                <a:latin typeface="Arial Rounded MT Bold" panose="020F0704030504030204" pitchFamily="34" charset="77"/>
              </a:rPr>
              <a:t> </a:t>
            </a:r>
            <a:endParaRPr lang="en-US" sz="3200" dirty="0">
              <a:latin typeface="Arial Rounded MT Bold" panose="020F0704030504030204" pitchFamily="34" charset="77"/>
            </a:endParaRPr>
          </a:p>
        </p:txBody>
      </p:sp>
      <p:sp>
        <p:nvSpPr>
          <p:cNvPr id="5" name="Rectangle 4"/>
          <p:cNvSpPr/>
          <p:nvPr/>
        </p:nvSpPr>
        <p:spPr>
          <a:xfrm>
            <a:off x="609600" y="1430193"/>
            <a:ext cx="7620000" cy="3416320"/>
          </a:xfrm>
          <a:prstGeom prst="rect">
            <a:avLst/>
          </a:prstGeom>
        </p:spPr>
        <p:txBody>
          <a:bodyPr wrap="square">
            <a:spAutoFit/>
          </a:bodyPr>
          <a:lstStyle/>
          <a:p>
            <a:pPr marL="342900" marR="0" lvl="0" indent="-342900" algn="just">
              <a:spcBef>
                <a:spcPts val="0"/>
              </a:spcBef>
              <a:spcAft>
                <a:spcPts val="0"/>
              </a:spcAft>
              <a:buFont typeface="Courier New" panose="02070409020205090404" pitchFamily="49" charset="0"/>
              <a:buChar char="o"/>
            </a:pPr>
            <a:r>
              <a:rPr lang="en-US" sz="2400" dirty="0">
                <a:latin typeface="Times New Roman" panose="02020503050405090304" pitchFamily="18" charset="0"/>
                <a:ea typeface="Calibri" panose="020F0502020204030204" pitchFamily="34" charset="0"/>
                <a:cs typeface="Times New Roman" panose="02020503050405090304" pitchFamily="18" charset="0"/>
              </a:rPr>
              <a:t>We found that CN tower, or Canadian National Tower that has been built  by  a railway company of the same name is the main  tourist attraction of Downtown Toronto so the Berczy Park is the perfect place to open the restaurant but we have our own rules the  restaurant hotspot location should be  10 or more  food category places provided by Foursquare API It does not have many Syrian style  restaurants in a 500m radius  is the closest to our chosen tourist attraction, the CN Tower.</a:t>
            </a:r>
            <a:endParaRPr lang="en-US" sz="2400" dirty="0">
              <a:latin typeface="Times New Roman" panose="02020503050405090304" pitchFamily="18" charset="0"/>
              <a:ea typeface="Calibri" panose="020F0502020204030204" pitchFamily="34" charset="0"/>
              <a:cs typeface="Times New Roman" panose="02020503050405090304" pitchFamily="18" charset="0"/>
            </a:endParaRPr>
          </a:p>
        </p:txBody>
      </p:sp>
    </p:spTree>
  </p:cSld>
  <p:clrMapOvr>
    <a:masterClrMapping/>
  </p:clrMapOvr>
</p:sld>
</file>

<file path=ppt/theme/theme1.xml><?xml version="1.0" encoding="utf-8"?>
<a:theme xmlns:a="http://schemas.openxmlformats.org/drawingml/2006/main" name="Custom Design">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0"/>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a:solidFill>
            <a:schemeClr val="phClr">
              <a:shade val="95000"/>
              <a:satMod val="104999"/>
            </a:schemeClr>
          </a:solidFill>
          <a:prstDash val="solid"/>
        </a:ln>
        <a:ln w="25400" cap="flat">
          <a:solidFill>
            <a:schemeClr val="phClr"/>
          </a:solidFill>
          <a:prstDash val="solid"/>
        </a:ln>
        <a:ln w="38100" cap="flat">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majorFont>
      <a:minorFont>
        <a:latin typeface="맑은 고딕"/>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0"/>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a:solidFill>
            <a:schemeClr val="phClr">
              <a:shade val="95000"/>
              <a:satMod val="104999"/>
            </a:schemeClr>
          </a:solidFill>
          <a:prstDash val="solid"/>
        </a:ln>
        <a:ln w="25400" cap="flat">
          <a:solidFill>
            <a:schemeClr val="phClr"/>
          </a:solidFill>
          <a:prstDash val="solid"/>
        </a:ln>
        <a:ln w="38100" cap="flat">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2671</Words>
  <Application>WPS Presentation</Application>
  <PresentationFormat>On-screen Show (4:3)</PresentationFormat>
  <Paragraphs>79</Paragraphs>
  <Slides>10</Slides>
  <Notes>0</Notes>
  <HiddenSlides>0</HiddenSlides>
  <MMClips>0</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10</vt:i4>
      </vt:variant>
    </vt:vector>
  </HeadingPairs>
  <TitlesOfParts>
    <vt:vector size="26" baseType="lpstr">
      <vt:lpstr>Arial</vt:lpstr>
      <vt:lpstr>SimSun</vt:lpstr>
      <vt:lpstr>Wingdings</vt:lpstr>
      <vt:lpstr>Arial</vt:lpstr>
      <vt:lpstr>Arial Rounded MT Bold</vt:lpstr>
      <vt:lpstr>Courier New</vt:lpstr>
      <vt:lpstr>Times New Roman</vt:lpstr>
      <vt:lpstr>Calibri</vt:lpstr>
      <vt:lpstr>Helvetica Neue</vt:lpstr>
      <vt:lpstr>微软雅黑</vt:lpstr>
      <vt:lpstr>HYQiHeiKW</vt:lpstr>
      <vt:lpstr>Arial Unicode MS</vt:lpstr>
      <vt:lpstr>HYShuSongErKW</vt:lpstr>
      <vt:lpstr>Malgun Gothic</vt:lpstr>
      <vt:lpstr>Apple SD Gothic Neo</vt:lpstr>
      <vt:lpstr>Custom Design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Company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vickeykasina</dc:creator>
  <cp:lastModifiedBy>haichen.zhao</cp:lastModifiedBy>
  <cp:revision>4</cp:revision>
  <dcterms:created xsi:type="dcterms:W3CDTF">2020-06-16T15:29:40Z</dcterms:created>
  <dcterms:modified xsi:type="dcterms:W3CDTF">2020-06-16T15:29:40Z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1033-2.0.0.3163</vt:lpwstr>
  </property>
</Properties>
</file>